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AAAF6F1-B951-4525-8396-C5A4632763F8}" type="datetimeFigureOut">
              <a:rPr lang="ko-KR" altLang="en-US" smtClean="0"/>
              <a:t>2020-07-16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1FF0F3D-72B0-4ABD-8AAC-13103A5E836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419872" y="4581128"/>
            <a:ext cx="4352528" cy="6480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마스크에 기업 로고를 넣는다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걸어다니는</a:t>
            </a:r>
            <a:r>
              <a:rPr lang="ko-KR" altLang="en-US" dirty="0" smtClean="0"/>
              <a:t> 광고판</a:t>
            </a:r>
            <a:endParaRPr lang="ko-KR" altLang="en-US" dirty="0"/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5796136" y="5976342"/>
            <a:ext cx="3024336" cy="360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/>
              <a:t>㈜</a:t>
            </a:r>
            <a:r>
              <a:rPr lang="en-US" altLang="ko-KR" dirty="0" smtClean="0"/>
              <a:t>in</a:t>
            </a:r>
            <a:r>
              <a:rPr lang="ko-KR" altLang="en-US" dirty="0" smtClean="0"/>
              <a:t>서울 </a:t>
            </a:r>
            <a:r>
              <a:rPr lang="ko-KR" altLang="en-US" dirty="0" err="1" smtClean="0"/>
              <a:t>마켓팅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9511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61341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134100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292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평범한 출근길</a:t>
            </a:r>
            <a:endParaRPr lang="ko-KR" altLang="en-US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285" y="2700457"/>
            <a:ext cx="5971429" cy="1914286"/>
          </a:xfrm>
        </p:spPr>
      </p:pic>
    </p:spTree>
    <p:extLst>
      <p:ext uri="{BB962C8B-B14F-4D97-AF65-F5344CB8AC3E}">
        <p14:creationId xmlns:p14="http://schemas.microsoft.com/office/powerpoint/2010/main" val="3498838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이제 마스크는 필수품으로 자리 잡았다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>
          <a:xfrm>
            <a:off x="4427984" y="1988840"/>
            <a:ext cx="4106416" cy="37261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3600" dirty="0" smtClean="0">
                <a:solidFill>
                  <a:srgbClr val="FFFF00"/>
                </a:solidFill>
              </a:rPr>
              <a:t>1.</a:t>
            </a:r>
            <a:r>
              <a:rPr lang="ko-KR" altLang="en-US" sz="3600" dirty="0" smtClean="0">
                <a:solidFill>
                  <a:srgbClr val="FFFF00"/>
                </a:solidFill>
              </a:rPr>
              <a:t>광고효과</a:t>
            </a:r>
            <a:endParaRPr lang="en-US" altLang="ko-KR" sz="36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ko-KR" altLang="en-US" dirty="0" smtClean="0"/>
              <a:t>천편일률적인 하얀색 마스크에 회사의 로고를 넣는 아주 단순한 방식입니다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ko-KR" altLang="en-US" dirty="0" smtClean="0"/>
              <a:t>하지만 하루 </a:t>
            </a:r>
            <a:r>
              <a:rPr lang="ko-KR" altLang="en-US" dirty="0" err="1" smtClean="0"/>
              <a:t>웬종일</a:t>
            </a:r>
            <a:r>
              <a:rPr lang="ko-KR" altLang="en-US" dirty="0" smtClean="0"/>
              <a:t> 벗지 않을 </a:t>
            </a:r>
            <a:r>
              <a:rPr lang="ko-KR" altLang="en-US" dirty="0" err="1" smtClean="0"/>
              <a:t>마스크는이제</a:t>
            </a:r>
            <a:r>
              <a:rPr lang="ko-KR" altLang="en-US" dirty="0" smtClean="0"/>
              <a:t> 당신의 회사를 곳곳에 알려지게 할 </a:t>
            </a:r>
            <a:r>
              <a:rPr lang="ko-KR" altLang="en-US" dirty="0" err="1" smtClean="0"/>
              <a:t>가성비</a:t>
            </a:r>
            <a:r>
              <a:rPr lang="ko-KR" altLang="en-US" dirty="0" smtClean="0"/>
              <a:t> 좋은 광고판이 될 것입니다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smtClean="0"/>
              <a:t>2.</a:t>
            </a:r>
            <a:r>
              <a:rPr lang="ko-KR" altLang="en-US" dirty="0" smtClean="0"/>
              <a:t>매장을 찾은 고객들의 </a:t>
            </a:r>
            <a:r>
              <a:rPr lang="ko-KR" altLang="en-US" dirty="0" err="1" smtClean="0">
                <a:solidFill>
                  <a:srgbClr val="FFFF00"/>
                </a:solidFill>
              </a:rPr>
              <a:t>충성도를</a:t>
            </a:r>
            <a:r>
              <a:rPr lang="ko-KR" altLang="en-US" dirty="0" smtClean="0">
                <a:solidFill>
                  <a:srgbClr val="FFFF00"/>
                </a:solidFill>
              </a:rPr>
              <a:t> 높일 수 있는 마케팅 </a:t>
            </a:r>
            <a:r>
              <a:rPr lang="ko-KR" altLang="en-US" dirty="0" smtClean="0"/>
              <a:t>수단입니다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smtClean="0"/>
              <a:t>3.</a:t>
            </a:r>
            <a:r>
              <a:rPr lang="ko-KR" altLang="en-US" dirty="0" smtClean="0"/>
              <a:t>오직 </a:t>
            </a:r>
            <a:r>
              <a:rPr lang="ko-KR" altLang="en-US" dirty="0" err="1" smtClean="0"/>
              <a:t>커피빈에서만</a:t>
            </a:r>
            <a:r>
              <a:rPr lang="ko-KR" altLang="en-US" dirty="0" smtClean="0"/>
              <a:t> 실시하는 마케팅이므로 </a:t>
            </a:r>
            <a:r>
              <a:rPr lang="ko-KR" altLang="en-US" dirty="0" smtClean="0">
                <a:solidFill>
                  <a:srgbClr val="FFFF00"/>
                </a:solidFill>
              </a:rPr>
              <a:t>위생과 청결함</a:t>
            </a:r>
            <a:r>
              <a:rPr lang="ko-KR" altLang="en-US" dirty="0" smtClean="0"/>
              <a:t>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강조할 수 있습니다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en-US" altLang="ko-KR" dirty="0" smtClean="0"/>
              <a:t>4.</a:t>
            </a:r>
            <a:r>
              <a:rPr lang="ko-KR" altLang="en-US" dirty="0" smtClean="0"/>
              <a:t>직원들의 소속감을 높일 수 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1266"/>
            <a:ext cx="3168352" cy="2877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269" y="2910914"/>
            <a:ext cx="385539" cy="30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314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4437112"/>
            <a:ext cx="7924800" cy="936104"/>
          </a:xfrm>
        </p:spPr>
        <p:txBody>
          <a:bodyPr/>
          <a:lstStyle/>
          <a:p>
            <a:r>
              <a:rPr lang="ko-KR" altLang="en-US" dirty="0" smtClean="0"/>
              <a:t>연락처  임현식 대표 </a:t>
            </a:r>
            <a:r>
              <a:rPr lang="en-US" altLang="ko-KR" dirty="0" smtClean="0"/>
              <a:t>010-2426-3162   </a:t>
            </a:r>
            <a:r>
              <a:rPr lang="en-US" altLang="ko-KR" sz="1600" dirty="0" smtClean="0"/>
              <a:t>miru117@naver.com</a:t>
            </a:r>
            <a:endParaRPr lang="ko-KR" altLang="en-US" sz="1600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77796900"/>
              </p:ext>
            </p:extLst>
          </p:nvPr>
        </p:nvGraphicFramePr>
        <p:xfrm>
          <a:off x="609600" y="1600200"/>
          <a:ext cx="79248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로고 </a:t>
                      </a:r>
                      <a:r>
                        <a:rPr lang="ko-KR" altLang="en-US" dirty="0" err="1" smtClean="0"/>
                        <a:t>있을때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로고 </a:t>
                      </a:r>
                      <a:r>
                        <a:rPr lang="ko-KR" altLang="en-US" dirty="0" err="1" smtClean="0"/>
                        <a:t>없을때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중 마스크 필터</a:t>
                      </a:r>
                      <a:r>
                        <a:rPr lang="en-US" altLang="ko-KR" dirty="0" smtClean="0"/>
                        <a:t>(O)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330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125</a:t>
                      </a:r>
                      <a:r>
                        <a:rPr lang="ko-KR" altLang="en-US" dirty="0" smtClean="0"/>
                        <a:t>원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제목 1"/>
          <p:cNvSpPr txBox="1">
            <a:spLocks/>
          </p:cNvSpPr>
          <p:nvPr/>
        </p:nvSpPr>
        <p:spPr>
          <a:xfrm>
            <a:off x="762000" y="4270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dirty="0" smtClean="0"/>
              <a:t>가격</a:t>
            </a:r>
            <a:endParaRPr lang="ko-KR" altLang="en-US" dirty="0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778818" y="2933328"/>
            <a:ext cx="7924800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mtClean="0"/>
              <a:t>생산기일 </a:t>
            </a:r>
            <a:r>
              <a:rPr lang="en-US" altLang="ko-KR" smtClean="0"/>
              <a:t>-10</a:t>
            </a:r>
            <a:r>
              <a:rPr lang="ko-KR" altLang="en-US" smtClean="0"/>
              <a:t>만장 기준 </a:t>
            </a:r>
            <a:r>
              <a:rPr lang="en-US" altLang="ko-KR" smtClean="0"/>
              <a:t>15</a:t>
            </a:r>
            <a:r>
              <a:rPr lang="ko-KR" altLang="en-US" smtClean="0"/>
              <a:t>일 소요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5736147"/>
      </p:ext>
    </p:extLst>
  </p:cSld>
  <p:clrMapOvr>
    <a:masterClrMapping/>
  </p:clrMapOvr>
</p:sld>
</file>

<file path=ppt/theme/theme1.xml><?xml version="1.0" encoding="utf-8"?>
<a:theme xmlns:a="http://schemas.openxmlformats.org/drawingml/2006/main" name="수평선">
  <a:themeElements>
    <a:clrScheme name="수평선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수평선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수평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36</TotalTime>
  <Words>111</Words>
  <Application>Microsoft Office PowerPoint</Application>
  <PresentationFormat>화면 슬라이드 쇼(4:3)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수평선</vt:lpstr>
      <vt:lpstr>걸어다니는 광고판</vt:lpstr>
      <vt:lpstr>PowerPoint 프레젠테이션</vt:lpstr>
      <vt:lpstr>평범한 출근길</vt:lpstr>
      <vt:lpstr>이제 마스크는 필수품으로 자리 잡았다.</vt:lpstr>
      <vt:lpstr>연락처  임현식 대표 010-2426-3162   miru117@naver.com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걸어다니는 광고판</dc:title>
  <dc:creator>Windows 사용자</dc:creator>
  <cp:lastModifiedBy>Windows 사용자</cp:lastModifiedBy>
  <cp:revision>6</cp:revision>
  <dcterms:created xsi:type="dcterms:W3CDTF">2020-07-10T19:52:14Z</dcterms:created>
  <dcterms:modified xsi:type="dcterms:W3CDTF">2020-07-15T19:00:34Z</dcterms:modified>
</cp:coreProperties>
</file>