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4108" r:id="rId1"/>
    <p:sldMasterId id="2147484264" r:id="rId2"/>
    <p:sldMasterId id="2147484563" r:id="rId3"/>
    <p:sldMasterId id="2147484575" r:id="rId4"/>
  </p:sldMasterIdLst>
  <p:notesMasterIdLst>
    <p:notesMasterId r:id="rId16"/>
  </p:notesMasterIdLst>
  <p:handoutMasterIdLst>
    <p:handoutMasterId r:id="rId17"/>
  </p:handoutMasterIdLst>
  <p:sldIdLst>
    <p:sldId id="257" r:id="rId5"/>
    <p:sldId id="279" r:id="rId6"/>
    <p:sldId id="282" r:id="rId7"/>
    <p:sldId id="283" r:id="rId8"/>
    <p:sldId id="280" r:id="rId9"/>
    <p:sldId id="263" r:id="rId10"/>
    <p:sldId id="270" r:id="rId11"/>
    <p:sldId id="272" r:id="rId12"/>
    <p:sldId id="273" r:id="rId13"/>
    <p:sldId id="277" r:id="rId14"/>
    <p:sldId id="281" r:id="rId15"/>
  </p:sldIdLst>
  <p:sldSz cx="9906000" cy="6858000" type="A4"/>
  <p:notesSz cx="10021888" cy="6889750"/>
  <p:defaultTextStyle>
    <a:defPPr>
      <a:defRPr lang="en-US"/>
    </a:defPPr>
    <a:lvl1pPr marL="0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4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8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6EC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42819" cy="345684"/>
          </a:xfrm>
          <a:prstGeom prst="rect">
            <a:avLst/>
          </a:prstGeom>
        </p:spPr>
        <p:txBody>
          <a:bodyPr vert="horz" lIns="93128" tIns="46563" rIns="93128" bIns="46563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76752" y="0"/>
            <a:ext cx="4342819" cy="345684"/>
          </a:xfrm>
          <a:prstGeom prst="rect">
            <a:avLst/>
          </a:prstGeom>
        </p:spPr>
        <p:txBody>
          <a:bodyPr vert="horz" lIns="93128" tIns="46563" rIns="93128" bIns="46563" rtlCol="0"/>
          <a:lstStyle>
            <a:lvl1pPr algn="r">
              <a:defRPr sz="1200"/>
            </a:lvl1pPr>
          </a:lstStyle>
          <a:p>
            <a:pPr rtl="0"/>
            <a:fld id="{88D938DA-0396-4E61-89BF-120A53DD7BF6}" type="datetime1">
              <a:rPr lang="ko-KR" altLang="en-US" smtClean="0"/>
              <a:t>2020-08-07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544070"/>
            <a:ext cx="4342819" cy="345683"/>
          </a:xfrm>
          <a:prstGeom prst="rect">
            <a:avLst/>
          </a:prstGeom>
        </p:spPr>
        <p:txBody>
          <a:bodyPr vert="horz" lIns="93128" tIns="46563" rIns="93128" bIns="46563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76752" y="6544070"/>
            <a:ext cx="4342819" cy="345683"/>
          </a:xfrm>
          <a:prstGeom prst="rect">
            <a:avLst/>
          </a:prstGeom>
        </p:spPr>
        <p:txBody>
          <a:bodyPr vert="horz" lIns="93128" tIns="46563" rIns="93128" bIns="46563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42819" cy="345684"/>
          </a:xfrm>
          <a:prstGeom prst="rect">
            <a:avLst/>
          </a:prstGeom>
        </p:spPr>
        <p:txBody>
          <a:bodyPr vert="horz" lIns="93128" tIns="46563" rIns="93128" bIns="46563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752" y="0"/>
            <a:ext cx="4342819" cy="345684"/>
          </a:xfrm>
          <a:prstGeom prst="rect">
            <a:avLst/>
          </a:prstGeom>
        </p:spPr>
        <p:txBody>
          <a:bodyPr vert="horz" lIns="93128" tIns="46563" rIns="93128" bIns="46563" rtlCol="0"/>
          <a:lstStyle>
            <a:lvl1pPr algn="r">
              <a:defRPr sz="1200"/>
            </a:lvl1pPr>
          </a:lstStyle>
          <a:p>
            <a:pPr rtl="0"/>
            <a:fld id="{4C74CE10-6809-4130-9779-BE960939651E}" type="datetime1">
              <a:rPr lang="ko-KR" altLang="en-US" smtClean="0"/>
              <a:t>2020-08-07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860425"/>
            <a:ext cx="3357562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8" tIns="46563" rIns="93128" bIns="46563" rtlCol="0" anchor="ctr"/>
          <a:lstStyle/>
          <a:p>
            <a:pPr rtl="0"/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2190" y="3315694"/>
            <a:ext cx="8017510" cy="2712839"/>
          </a:xfrm>
          <a:prstGeom prst="rect">
            <a:avLst/>
          </a:prstGeom>
        </p:spPr>
        <p:txBody>
          <a:bodyPr vert="horz" lIns="93128" tIns="46563" rIns="93128" bIns="46563" rtlCol="0"/>
          <a:lstStyle/>
          <a:p>
            <a:pPr lvl="0" rtl="0"/>
            <a:r>
              <a:rPr lang="ko"/>
              <a:t>마스터 텍스트 스타일을 편집하려면 클릭하세요.</a:t>
            </a:r>
            <a:endParaRPr lang="en-US"/>
          </a:p>
          <a:p>
            <a:pPr lvl="1" rtl="0"/>
            <a:r>
              <a:rPr lang="ko"/>
              <a:t>둘째 수준</a:t>
            </a:r>
          </a:p>
          <a:p>
            <a:pPr lvl="2" rtl="0"/>
            <a:r>
              <a:rPr lang="ko"/>
              <a:t>셋째 수준</a:t>
            </a:r>
          </a:p>
          <a:p>
            <a:pPr lvl="3" rtl="0"/>
            <a:r>
              <a:rPr lang="ko"/>
              <a:t>넷째 수준</a:t>
            </a:r>
          </a:p>
          <a:p>
            <a:pPr lvl="4" rtl="0"/>
            <a:r>
              <a:rPr lang="ko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544070"/>
            <a:ext cx="4342819" cy="345683"/>
          </a:xfrm>
          <a:prstGeom prst="rect">
            <a:avLst/>
          </a:prstGeom>
        </p:spPr>
        <p:txBody>
          <a:bodyPr vert="horz" lIns="93128" tIns="46563" rIns="93128" bIns="46563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752" y="6544070"/>
            <a:ext cx="4342819" cy="345683"/>
          </a:xfrm>
          <a:prstGeom prst="rect">
            <a:avLst/>
          </a:prstGeom>
        </p:spPr>
        <p:txBody>
          <a:bodyPr vert="horz" lIns="93128" tIns="46563" rIns="93128" bIns="46563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4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1"/>
            <a:ext cx="7429500" cy="2387600"/>
          </a:xfrm>
        </p:spPr>
        <p:txBody>
          <a:bodyPr anchor="b">
            <a:normAutofit/>
          </a:bodyPr>
          <a:lstStyle>
            <a:lvl1pPr algn="ctr">
              <a:defRPr sz="569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27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33835" indent="0" algn="ctr">
              <a:buNone/>
              <a:defRPr sz="2657"/>
            </a:lvl2pPr>
            <a:lvl3pPr marL="867669" indent="0" algn="ctr">
              <a:buNone/>
              <a:defRPr sz="2277"/>
            </a:lvl3pPr>
            <a:lvl4pPr marL="1301504" indent="0" algn="ctr">
              <a:buNone/>
              <a:defRPr sz="1898"/>
            </a:lvl4pPr>
            <a:lvl5pPr marL="1735338" indent="0" algn="ctr">
              <a:buNone/>
              <a:defRPr sz="1898"/>
            </a:lvl5pPr>
            <a:lvl6pPr marL="2169173" indent="0" algn="ctr">
              <a:buNone/>
              <a:defRPr sz="1898"/>
            </a:lvl6pPr>
            <a:lvl7pPr marL="2603008" indent="0" algn="ctr">
              <a:buNone/>
              <a:defRPr sz="1898"/>
            </a:lvl7pPr>
            <a:lvl8pPr marL="3036842" indent="0" algn="ctr">
              <a:buNone/>
              <a:defRPr sz="1898"/>
            </a:lvl8pPr>
            <a:lvl9pPr marL="3470677" indent="0" algn="ctr">
              <a:buNone/>
              <a:defRPr sz="189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9F14-E776-46A0-B2C2-315522427AB4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4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F334-B24E-4384-8B57-79DDB3DF84D3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4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4" y="360363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0367"/>
            <a:ext cx="6284119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09B3-1805-417E-8231-1242DA8104B9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3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1"/>
            <a:ext cx="7429500" cy="2387600"/>
          </a:xfrm>
        </p:spPr>
        <p:txBody>
          <a:bodyPr anchor="b">
            <a:normAutofit/>
          </a:bodyPr>
          <a:lstStyle>
            <a:lvl1pPr algn="ctr">
              <a:defRPr sz="569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27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33835" indent="0" algn="ctr">
              <a:buNone/>
              <a:defRPr sz="2657"/>
            </a:lvl2pPr>
            <a:lvl3pPr marL="867669" indent="0" algn="ctr">
              <a:buNone/>
              <a:defRPr sz="2277"/>
            </a:lvl3pPr>
            <a:lvl4pPr marL="1301504" indent="0" algn="ctr">
              <a:buNone/>
              <a:defRPr sz="1898"/>
            </a:lvl4pPr>
            <a:lvl5pPr marL="1735338" indent="0" algn="ctr">
              <a:buNone/>
              <a:defRPr sz="1898"/>
            </a:lvl5pPr>
            <a:lvl6pPr marL="2169173" indent="0" algn="ctr">
              <a:buNone/>
              <a:defRPr sz="1898"/>
            </a:lvl6pPr>
            <a:lvl7pPr marL="2603008" indent="0" algn="ctr">
              <a:buNone/>
              <a:defRPr sz="1898"/>
            </a:lvl7pPr>
            <a:lvl8pPr marL="3036842" indent="0" algn="ctr">
              <a:buNone/>
              <a:defRPr sz="1898"/>
            </a:lvl8pPr>
            <a:lvl9pPr marL="3470677" indent="0" algn="ctr">
              <a:buNone/>
              <a:defRPr sz="189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9F14-E776-46A0-B2C2-315522427AB4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81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AFF6-6AB7-414D-9F63-AFAC896DC2A1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55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12424"/>
            <a:ext cx="8543925" cy="2851208"/>
          </a:xfrm>
        </p:spPr>
        <p:txBody>
          <a:bodyPr anchor="b">
            <a:normAutofit/>
          </a:bodyPr>
          <a:lstStyle>
            <a:lvl1pPr>
              <a:defRPr sz="5693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52639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227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33835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2pPr>
            <a:lvl3pPr marL="867669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3pPr>
            <a:lvl4pPr marL="1301504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4pPr>
            <a:lvl5pPr marL="1735338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5pPr>
            <a:lvl6pPr marL="2169173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6pPr>
            <a:lvl7pPr marL="2603008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7pPr>
            <a:lvl8pPr marL="3036842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8pPr>
            <a:lvl9pPr marL="347067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B9F6-866A-483C-8615-169E5CF27273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05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4"/>
            <a:ext cx="421005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4" y="1828804"/>
            <a:ext cx="421005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66322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681853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77" b="1"/>
            </a:lvl1pPr>
            <a:lvl2pPr marL="433835" indent="0">
              <a:buNone/>
              <a:defRPr sz="1898" b="1"/>
            </a:lvl2pPr>
            <a:lvl3pPr marL="867669" indent="0">
              <a:buNone/>
              <a:defRPr sz="1708" b="1"/>
            </a:lvl3pPr>
            <a:lvl4pPr marL="1301504" indent="0">
              <a:buNone/>
              <a:defRPr sz="1518" b="1"/>
            </a:lvl4pPr>
            <a:lvl5pPr marL="1735338" indent="0">
              <a:buNone/>
              <a:defRPr sz="1518" b="1"/>
            </a:lvl5pPr>
            <a:lvl6pPr marL="2169173" indent="0">
              <a:buNone/>
              <a:defRPr sz="1518" b="1"/>
            </a:lvl6pPr>
            <a:lvl7pPr marL="2603008" indent="0">
              <a:buNone/>
              <a:defRPr sz="1518" b="1"/>
            </a:lvl7pPr>
            <a:lvl8pPr marL="3036842" indent="0">
              <a:buNone/>
              <a:defRPr sz="1518" b="1"/>
            </a:lvl8pPr>
            <a:lvl9pPr marL="3470677" indent="0">
              <a:buNone/>
              <a:defRPr sz="1518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6" y="2507556"/>
            <a:ext cx="4189413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277" b="1"/>
            </a:lvl1pPr>
            <a:lvl2pPr marL="433835" indent="0">
              <a:buNone/>
              <a:defRPr sz="1898" b="1"/>
            </a:lvl2pPr>
            <a:lvl3pPr marL="867669" indent="0">
              <a:buNone/>
              <a:defRPr sz="1708" b="1"/>
            </a:lvl3pPr>
            <a:lvl4pPr marL="1301504" indent="0">
              <a:buNone/>
              <a:defRPr sz="1518" b="1"/>
            </a:lvl4pPr>
            <a:lvl5pPr marL="1735338" indent="0">
              <a:buNone/>
              <a:defRPr sz="1518" b="1"/>
            </a:lvl5pPr>
            <a:lvl6pPr marL="2169173" indent="0">
              <a:buNone/>
              <a:defRPr sz="1518" b="1"/>
            </a:lvl6pPr>
            <a:lvl7pPr marL="2603008" indent="0">
              <a:buNone/>
              <a:defRPr sz="1518" b="1"/>
            </a:lvl7pPr>
            <a:lvl8pPr marL="3036842" indent="0">
              <a:buNone/>
              <a:defRPr sz="1518" b="1"/>
            </a:lvl8pPr>
            <a:lvl9pPr marL="3470677" indent="0">
              <a:buNone/>
              <a:defRPr sz="1518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7556"/>
            <a:ext cx="421005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A1FA-D718-45B7-80B3-BEF381F3548E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96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4B7E-283A-49B6-A8FE-0DB2A9FA74AB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91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15603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5" y="457206"/>
            <a:ext cx="3194685" cy="1600197"/>
          </a:xfrm>
        </p:spPr>
        <p:txBody>
          <a:bodyPr anchor="b">
            <a:normAutofit/>
          </a:bodyPr>
          <a:lstStyle>
            <a:lvl1pPr>
              <a:defRPr sz="3036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2" y="990600"/>
            <a:ext cx="5014913" cy="4876800"/>
          </a:xfrm>
        </p:spPr>
        <p:txBody>
          <a:bodyPr/>
          <a:lstStyle>
            <a:lvl1pPr>
              <a:defRPr sz="3036"/>
            </a:lvl1pPr>
            <a:lvl2pPr>
              <a:defRPr sz="2657"/>
            </a:lvl2pPr>
            <a:lvl3pPr>
              <a:defRPr sz="2277"/>
            </a:lvl3pPr>
            <a:lvl4pPr>
              <a:defRPr sz="1898"/>
            </a:lvl4pPr>
            <a:lvl5pPr>
              <a:defRPr sz="1898"/>
            </a:lvl5pPr>
            <a:lvl6pPr>
              <a:defRPr sz="1898"/>
            </a:lvl6pPr>
            <a:lvl7pPr>
              <a:defRPr sz="1898"/>
            </a:lvl7pPr>
            <a:lvl8pPr>
              <a:defRPr sz="1898"/>
            </a:lvl8pPr>
            <a:lvl9pPr>
              <a:defRPr sz="1898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5" y="2057400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518"/>
            </a:lvl1pPr>
            <a:lvl2pPr marL="433835" indent="0">
              <a:buNone/>
              <a:defRPr sz="1139"/>
            </a:lvl2pPr>
            <a:lvl3pPr marL="867669" indent="0">
              <a:buNone/>
              <a:defRPr sz="949"/>
            </a:lvl3pPr>
            <a:lvl4pPr marL="1301504" indent="0">
              <a:buNone/>
              <a:defRPr sz="854"/>
            </a:lvl4pPr>
            <a:lvl5pPr marL="1735338" indent="0">
              <a:buNone/>
              <a:defRPr sz="854"/>
            </a:lvl5pPr>
            <a:lvl6pPr marL="2169173" indent="0">
              <a:buNone/>
              <a:defRPr sz="854"/>
            </a:lvl6pPr>
            <a:lvl7pPr marL="2603008" indent="0">
              <a:buNone/>
              <a:defRPr sz="854"/>
            </a:lvl7pPr>
            <a:lvl8pPr marL="3036842" indent="0">
              <a:buNone/>
              <a:defRPr sz="854"/>
            </a:lvl8pPr>
            <a:lvl9pPr marL="3470677" indent="0">
              <a:buNone/>
              <a:defRPr sz="85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12291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AFF6-6AB7-414D-9F63-AFAC896DC2A1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5" y="457200"/>
            <a:ext cx="3194685" cy="1600200"/>
          </a:xfrm>
        </p:spPr>
        <p:txBody>
          <a:bodyPr anchor="b">
            <a:normAutofit/>
          </a:bodyPr>
          <a:lstStyle>
            <a:lvl1pPr>
              <a:defRPr sz="3036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2" y="990600"/>
            <a:ext cx="5014913" cy="4876800"/>
          </a:xfrm>
        </p:spPr>
        <p:txBody>
          <a:bodyPr/>
          <a:lstStyle>
            <a:lvl1pPr marL="0" indent="0">
              <a:buNone/>
              <a:defRPr sz="3036"/>
            </a:lvl1pPr>
            <a:lvl2pPr marL="433835" indent="0">
              <a:buNone/>
              <a:defRPr sz="2657"/>
            </a:lvl2pPr>
            <a:lvl3pPr marL="867669" indent="0">
              <a:buNone/>
              <a:defRPr sz="2277"/>
            </a:lvl3pPr>
            <a:lvl4pPr marL="1301504" indent="0">
              <a:buNone/>
              <a:defRPr sz="1898"/>
            </a:lvl4pPr>
            <a:lvl5pPr marL="1735338" indent="0">
              <a:buNone/>
              <a:defRPr sz="1898"/>
            </a:lvl5pPr>
            <a:lvl6pPr marL="2169173" indent="0">
              <a:buNone/>
              <a:defRPr sz="1898"/>
            </a:lvl6pPr>
            <a:lvl7pPr marL="2603008" indent="0">
              <a:buNone/>
              <a:defRPr sz="1898"/>
            </a:lvl7pPr>
            <a:lvl8pPr marL="3036842" indent="0">
              <a:buNone/>
              <a:defRPr sz="1898"/>
            </a:lvl8pPr>
            <a:lvl9pPr marL="3470677" indent="0">
              <a:buNone/>
              <a:defRPr sz="1898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5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518"/>
            </a:lvl1pPr>
            <a:lvl2pPr marL="433835" indent="0">
              <a:buNone/>
              <a:defRPr sz="1139"/>
            </a:lvl2pPr>
            <a:lvl3pPr marL="867669" indent="0">
              <a:buNone/>
              <a:defRPr sz="949"/>
            </a:lvl3pPr>
            <a:lvl4pPr marL="1301504" indent="0">
              <a:buNone/>
              <a:defRPr sz="854"/>
            </a:lvl4pPr>
            <a:lvl5pPr marL="1735338" indent="0">
              <a:buNone/>
              <a:defRPr sz="854"/>
            </a:lvl5pPr>
            <a:lvl6pPr marL="2169173" indent="0">
              <a:buNone/>
              <a:defRPr sz="854"/>
            </a:lvl6pPr>
            <a:lvl7pPr marL="2603008" indent="0">
              <a:buNone/>
              <a:defRPr sz="854"/>
            </a:lvl7pPr>
            <a:lvl8pPr marL="3036842" indent="0">
              <a:buNone/>
              <a:defRPr sz="854"/>
            </a:lvl8pPr>
            <a:lvl9pPr marL="3470677" indent="0">
              <a:buNone/>
              <a:defRPr sz="85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E46A-4D08-462A-B135-DFCEE5BFB50C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14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F334-B24E-4384-8B57-79DDB3DF84D3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13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4" y="360363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0367"/>
            <a:ext cx="6284119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09B3-1805-417E-8231-1242DA8104B9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58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1"/>
            <a:ext cx="7429500" cy="2387600"/>
          </a:xfrm>
        </p:spPr>
        <p:txBody>
          <a:bodyPr anchor="b">
            <a:normAutofit/>
          </a:bodyPr>
          <a:lstStyle>
            <a:lvl1pPr algn="ctr">
              <a:defRPr sz="427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70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5378" indent="0" algn="ctr">
              <a:buNone/>
              <a:defRPr sz="1993"/>
            </a:lvl2pPr>
            <a:lvl3pPr marL="650756" indent="0" algn="ctr">
              <a:buNone/>
              <a:defRPr sz="1708"/>
            </a:lvl3pPr>
            <a:lvl4pPr marL="976133" indent="0" algn="ctr">
              <a:buNone/>
              <a:defRPr sz="1423"/>
            </a:lvl4pPr>
            <a:lvl5pPr marL="1301511" indent="0" algn="ctr">
              <a:buNone/>
              <a:defRPr sz="1423"/>
            </a:lvl5pPr>
            <a:lvl6pPr marL="1626889" indent="0" algn="ctr">
              <a:buNone/>
              <a:defRPr sz="1423"/>
            </a:lvl6pPr>
            <a:lvl7pPr marL="1952267" indent="0" algn="ctr">
              <a:buNone/>
              <a:defRPr sz="1423"/>
            </a:lvl7pPr>
            <a:lvl8pPr marL="2277645" indent="0" algn="ctr">
              <a:buNone/>
              <a:defRPr sz="1423"/>
            </a:lvl8pPr>
            <a:lvl9pPr marL="2603022" indent="0" algn="ctr">
              <a:buNone/>
              <a:defRPr sz="1423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9F14-E776-46A0-B2C2-315522427AB4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85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0549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12424"/>
            <a:ext cx="8543925" cy="2851208"/>
          </a:xfrm>
        </p:spPr>
        <p:txBody>
          <a:bodyPr anchor="b">
            <a:normAutofit/>
          </a:bodyPr>
          <a:lstStyle>
            <a:lvl1pPr>
              <a:defRPr sz="427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52637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70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5378" indent="0">
              <a:buNone/>
              <a:defRPr sz="1281">
                <a:solidFill>
                  <a:schemeClr val="tx1">
                    <a:tint val="75000"/>
                  </a:schemeClr>
                </a:solidFill>
              </a:defRPr>
            </a:lvl2pPr>
            <a:lvl3pPr marL="650756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3pPr>
            <a:lvl4pPr marL="976133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4pPr>
            <a:lvl5pPr marL="1301511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5pPr>
            <a:lvl6pPr marL="1626889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6pPr>
            <a:lvl7pPr marL="1952267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7pPr>
            <a:lvl8pPr marL="2277645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8pPr>
            <a:lvl9pPr marL="2603022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B9F6-866A-483C-8615-169E5CF27273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39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4"/>
            <a:ext cx="421005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4" y="1828804"/>
            <a:ext cx="421005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62446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681853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08" b="1"/>
            </a:lvl1pPr>
            <a:lvl2pPr marL="325378" indent="0">
              <a:buNone/>
              <a:defRPr sz="1423" b="1"/>
            </a:lvl2pPr>
            <a:lvl3pPr marL="650756" indent="0">
              <a:buNone/>
              <a:defRPr sz="1281" b="1"/>
            </a:lvl3pPr>
            <a:lvl4pPr marL="976133" indent="0">
              <a:buNone/>
              <a:defRPr sz="1139" b="1"/>
            </a:lvl4pPr>
            <a:lvl5pPr marL="1301511" indent="0">
              <a:buNone/>
              <a:defRPr sz="1139" b="1"/>
            </a:lvl5pPr>
            <a:lvl6pPr marL="1626889" indent="0">
              <a:buNone/>
              <a:defRPr sz="1139" b="1"/>
            </a:lvl6pPr>
            <a:lvl7pPr marL="1952267" indent="0">
              <a:buNone/>
              <a:defRPr sz="1139" b="1"/>
            </a:lvl7pPr>
            <a:lvl8pPr marL="2277645" indent="0">
              <a:buNone/>
              <a:defRPr sz="1139" b="1"/>
            </a:lvl8pPr>
            <a:lvl9pPr marL="2603022" indent="0">
              <a:buNone/>
              <a:defRPr sz="1139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6" y="2507554"/>
            <a:ext cx="4189413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08" b="1"/>
            </a:lvl1pPr>
            <a:lvl2pPr marL="325378" indent="0">
              <a:buNone/>
              <a:defRPr sz="1423" b="1"/>
            </a:lvl2pPr>
            <a:lvl3pPr marL="650756" indent="0">
              <a:buNone/>
              <a:defRPr sz="1281" b="1"/>
            </a:lvl3pPr>
            <a:lvl4pPr marL="976133" indent="0">
              <a:buNone/>
              <a:defRPr sz="1139" b="1"/>
            </a:lvl4pPr>
            <a:lvl5pPr marL="1301511" indent="0">
              <a:buNone/>
              <a:defRPr sz="1139" b="1"/>
            </a:lvl5pPr>
            <a:lvl6pPr marL="1626889" indent="0">
              <a:buNone/>
              <a:defRPr sz="1139" b="1"/>
            </a:lvl6pPr>
            <a:lvl7pPr marL="1952267" indent="0">
              <a:buNone/>
              <a:defRPr sz="1139" b="1"/>
            </a:lvl7pPr>
            <a:lvl8pPr marL="2277645" indent="0">
              <a:buNone/>
              <a:defRPr sz="1139" b="1"/>
            </a:lvl8pPr>
            <a:lvl9pPr marL="2603022" indent="0">
              <a:buNone/>
              <a:defRPr sz="1139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7554"/>
            <a:ext cx="421005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59170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4B7E-283A-49B6-A8FE-0DB2A9FA74AB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18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95271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12424"/>
            <a:ext cx="8543925" cy="2851208"/>
          </a:xfrm>
        </p:spPr>
        <p:txBody>
          <a:bodyPr anchor="b">
            <a:normAutofit/>
          </a:bodyPr>
          <a:lstStyle>
            <a:lvl1pPr>
              <a:defRPr sz="5693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52639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227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33835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2pPr>
            <a:lvl3pPr marL="867669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3pPr>
            <a:lvl4pPr marL="1301504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4pPr>
            <a:lvl5pPr marL="1735338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5pPr>
            <a:lvl6pPr marL="2169173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6pPr>
            <a:lvl7pPr marL="2603008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7pPr>
            <a:lvl8pPr marL="3036842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8pPr>
            <a:lvl9pPr marL="347067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B9F6-866A-483C-8615-169E5CF27273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90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5" y="457204"/>
            <a:ext cx="3194685" cy="1600197"/>
          </a:xfrm>
        </p:spPr>
        <p:txBody>
          <a:bodyPr anchor="b">
            <a:normAutofit/>
          </a:bodyPr>
          <a:lstStyle>
            <a:lvl1pPr>
              <a:defRPr sz="2277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1" y="990600"/>
            <a:ext cx="5014913" cy="4876800"/>
          </a:xfrm>
        </p:spPr>
        <p:txBody>
          <a:bodyPr/>
          <a:lstStyle>
            <a:lvl1pPr>
              <a:defRPr sz="2277"/>
            </a:lvl1pPr>
            <a:lvl2pPr>
              <a:defRPr sz="1993"/>
            </a:lvl2pPr>
            <a:lvl3pPr>
              <a:defRPr sz="1708"/>
            </a:lvl3pPr>
            <a:lvl4pPr>
              <a:defRPr sz="1423"/>
            </a:lvl4pPr>
            <a:lvl5pPr>
              <a:defRPr sz="1423"/>
            </a:lvl5pPr>
            <a:lvl6pPr>
              <a:defRPr sz="1423"/>
            </a:lvl6pPr>
            <a:lvl7pPr>
              <a:defRPr sz="1423"/>
            </a:lvl7pPr>
            <a:lvl8pPr>
              <a:defRPr sz="1423"/>
            </a:lvl8pPr>
            <a:lvl9pPr>
              <a:defRPr sz="142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5" y="2057400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39"/>
            </a:lvl1pPr>
            <a:lvl2pPr marL="325378" indent="0">
              <a:buNone/>
              <a:defRPr sz="854"/>
            </a:lvl2pPr>
            <a:lvl3pPr marL="650756" indent="0">
              <a:buNone/>
              <a:defRPr sz="712"/>
            </a:lvl3pPr>
            <a:lvl4pPr marL="976133" indent="0">
              <a:buNone/>
              <a:defRPr sz="641"/>
            </a:lvl4pPr>
            <a:lvl5pPr marL="1301511" indent="0">
              <a:buNone/>
              <a:defRPr sz="641"/>
            </a:lvl5pPr>
            <a:lvl6pPr marL="1626889" indent="0">
              <a:buNone/>
              <a:defRPr sz="641"/>
            </a:lvl6pPr>
            <a:lvl7pPr marL="1952267" indent="0">
              <a:buNone/>
              <a:defRPr sz="641"/>
            </a:lvl7pPr>
            <a:lvl8pPr marL="2277645" indent="0">
              <a:buNone/>
              <a:defRPr sz="641"/>
            </a:lvl8pPr>
            <a:lvl9pPr marL="2603022" indent="0">
              <a:buNone/>
              <a:defRPr sz="64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09990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5" y="457200"/>
            <a:ext cx="3194685" cy="1600200"/>
          </a:xfrm>
        </p:spPr>
        <p:txBody>
          <a:bodyPr anchor="b">
            <a:normAutofit/>
          </a:bodyPr>
          <a:lstStyle>
            <a:lvl1pPr>
              <a:defRPr sz="2277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1" y="990600"/>
            <a:ext cx="5014913" cy="4876800"/>
          </a:xfrm>
        </p:spPr>
        <p:txBody>
          <a:bodyPr/>
          <a:lstStyle>
            <a:lvl1pPr marL="0" indent="0">
              <a:buNone/>
              <a:defRPr sz="2277"/>
            </a:lvl1pPr>
            <a:lvl2pPr marL="325378" indent="0">
              <a:buNone/>
              <a:defRPr sz="1993"/>
            </a:lvl2pPr>
            <a:lvl3pPr marL="650756" indent="0">
              <a:buNone/>
              <a:defRPr sz="1708"/>
            </a:lvl3pPr>
            <a:lvl4pPr marL="976133" indent="0">
              <a:buNone/>
              <a:defRPr sz="1423"/>
            </a:lvl4pPr>
            <a:lvl5pPr marL="1301511" indent="0">
              <a:buNone/>
              <a:defRPr sz="1423"/>
            </a:lvl5pPr>
            <a:lvl6pPr marL="1626889" indent="0">
              <a:buNone/>
              <a:defRPr sz="1423"/>
            </a:lvl6pPr>
            <a:lvl7pPr marL="1952267" indent="0">
              <a:buNone/>
              <a:defRPr sz="1423"/>
            </a:lvl7pPr>
            <a:lvl8pPr marL="2277645" indent="0">
              <a:buNone/>
              <a:defRPr sz="1423"/>
            </a:lvl8pPr>
            <a:lvl9pPr marL="2603022" indent="0">
              <a:buNone/>
              <a:defRPr sz="1423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5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39"/>
            </a:lvl1pPr>
            <a:lvl2pPr marL="325378" indent="0">
              <a:buNone/>
              <a:defRPr sz="854"/>
            </a:lvl2pPr>
            <a:lvl3pPr marL="650756" indent="0">
              <a:buNone/>
              <a:defRPr sz="712"/>
            </a:lvl3pPr>
            <a:lvl4pPr marL="976133" indent="0">
              <a:buNone/>
              <a:defRPr sz="641"/>
            </a:lvl4pPr>
            <a:lvl5pPr marL="1301511" indent="0">
              <a:buNone/>
              <a:defRPr sz="641"/>
            </a:lvl5pPr>
            <a:lvl6pPr marL="1626889" indent="0">
              <a:buNone/>
              <a:defRPr sz="641"/>
            </a:lvl6pPr>
            <a:lvl7pPr marL="1952267" indent="0">
              <a:buNone/>
              <a:defRPr sz="641"/>
            </a:lvl7pPr>
            <a:lvl8pPr marL="2277645" indent="0">
              <a:buNone/>
              <a:defRPr sz="641"/>
            </a:lvl8pPr>
            <a:lvl9pPr marL="2603022" indent="0">
              <a:buNone/>
              <a:defRPr sz="64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E46A-4D08-462A-B135-DFCEE5BFB50C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26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4995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0363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0365"/>
            <a:ext cx="6284119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20892"/>
      </p:ext>
    </p:extLst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6043" y="1788454"/>
            <a:ext cx="6793499" cy="2098226"/>
          </a:xfrm>
        </p:spPr>
        <p:txBody>
          <a:bodyPr anchor="b">
            <a:noAutofit/>
          </a:bodyPr>
          <a:lstStyle>
            <a:lvl1pPr algn="ctr">
              <a:defRPr sz="5693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7426" y="3956283"/>
            <a:ext cx="5550734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08"/>
            </a:lvl1pPr>
            <a:lvl2pPr marL="325378" indent="0" algn="ctr">
              <a:buNone/>
              <a:defRPr sz="1423"/>
            </a:lvl2pPr>
            <a:lvl3pPr marL="650756" indent="0" algn="ctr">
              <a:buNone/>
              <a:defRPr sz="1281"/>
            </a:lvl3pPr>
            <a:lvl4pPr marL="976133" indent="0" algn="ctr">
              <a:buNone/>
              <a:defRPr sz="1139"/>
            </a:lvl4pPr>
            <a:lvl5pPr marL="1301511" indent="0" algn="ctr">
              <a:buNone/>
              <a:defRPr sz="1139"/>
            </a:lvl5pPr>
            <a:lvl6pPr marL="1626889" indent="0" algn="ctr">
              <a:buNone/>
              <a:defRPr sz="1139"/>
            </a:lvl6pPr>
            <a:lvl7pPr marL="1952267" indent="0" algn="ctr">
              <a:buNone/>
              <a:defRPr sz="1139"/>
            </a:lvl7pPr>
            <a:lvl8pPr marL="2277645" indent="0" algn="ctr">
              <a:buNone/>
              <a:defRPr sz="1139"/>
            </a:lvl8pPr>
            <a:lvl9pPr marL="2603022" indent="0" algn="ctr">
              <a:buNone/>
              <a:defRPr sz="1139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699" y="6453387"/>
            <a:ext cx="1306455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109F14-E776-46A0-B2C2-315522427AB4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9546" y="6453387"/>
            <a:ext cx="5706494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7431" y="6453387"/>
            <a:ext cx="1296987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1697" y="744472"/>
            <a:ext cx="8672722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6584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AFF6-6AB7-414D-9F63-AFAC896DC2A1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85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84" y="1301363"/>
            <a:ext cx="7810539" cy="2852737"/>
          </a:xfrm>
        </p:spPr>
        <p:txBody>
          <a:bodyPr anchor="b">
            <a:normAutofit/>
          </a:bodyPr>
          <a:lstStyle>
            <a:lvl1pPr algn="r">
              <a:defRPr sz="5693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84" y="4216328"/>
            <a:ext cx="7810539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08">
                <a:solidFill>
                  <a:schemeClr val="tx2"/>
                </a:solidFill>
              </a:defRPr>
            </a:lvl1pPr>
            <a:lvl2pPr marL="325378" indent="0">
              <a:buNone/>
              <a:defRPr sz="1423">
                <a:solidFill>
                  <a:schemeClr val="tx1">
                    <a:tint val="75000"/>
                  </a:schemeClr>
                </a:solidFill>
              </a:defRPr>
            </a:lvl2pPr>
            <a:lvl3pPr marL="650756" indent="0">
              <a:buNone/>
              <a:defRPr sz="1281">
                <a:solidFill>
                  <a:schemeClr val="tx1">
                    <a:tint val="75000"/>
                  </a:schemeClr>
                </a:solidFill>
              </a:defRPr>
            </a:lvl3pPr>
            <a:lvl4pPr marL="976133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4pPr>
            <a:lvl5pPr marL="1301511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5pPr>
            <a:lvl6pPr marL="1626889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6pPr>
            <a:lvl7pPr marL="1952267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7pPr>
            <a:lvl8pPr marL="2277645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8pPr>
            <a:lvl9pPr marL="2603022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365" y="6453387"/>
            <a:ext cx="13182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10B9F6-866A-483C-8615-169E5CF27273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9756" y="6453387"/>
            <a:ext cx="5706494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7431" y="6453387"/>
            <a:ext cx="129698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623470" y="1685652"/>
            <a:ext cx="2660948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623470" y="1685652"/>
            <a:ext cx="2660948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86641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6" y="2286003"/>
            <a:ext cx="361382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1891" y="2286003"/>
            <a:ext cx="361382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34565"/>
      </p:ext>
    </p:extLst>
  </p:cSld>
  <p:clrMapOvr>
    <a:masterClrMapping/>
  </p:clrMapOvr>
  <p:hf sldNum="0"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6" y="685800"/>
            <a:ext cx="7800975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6" y="2340231"/>
            <a:ext cx="3613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77" b="0" baseline="0">
                <a:solidFill>
                  <a:schemeClr val="tx2"/>
                </a:solidFill>
              </a:defRPr>
            </a:lvl1pPr>
            <a:lvl2pPr marL="325378" indent="0">
              <a:buNone/>
              <a:defRPr sz="1423" b="1"/>
            </a:lvl2pPr>
            <a:lvl3pPr marL="650756" indent="0">
              <a:buNone/>
              <a:defRPr sz="1281" b="1"/>
            </a:lvl3pPr>
            <a:lvl4pPr marL="976133" indent="0">
              <a:buNone/>
              <a:defRPr sz="1139" b="1"/>
            </a:lvl4pPr>
            <a:lvl5pPr marL="1301511" indent="0">
              <a:buNone/>
              <a:defRPr sz="1139" b="1"/>
            </a:lvl5pPr>
            <a:lvl6pPr marL="1626889" indent="0">
              <a:buNone/>
              <a:defRPr sz="1139" b="1"/>
            </a:lvl6pPr>
            <a:lvl7pPr marL="1952267" indent="0">
              <a:buNone/>
              <a:defRPr sz="1139" b="1"/>
            </a:lvl7pPr>
            <a:lvl8pPr marL="2277645" indent="0">
              <a:buNone/>
              <a:defRPr sz="1139" b="1"/>
            </a:lvl8pPr>
            <a:lvl9pPr marL="2603022" indent="0">
              <a:buNone/>
              <a:defRPr sz="1139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4427" y="3305210"/>
            <a:ext cx="361382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1574" y="2349755"/>
            <a:ext cx="3613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77" b="0" baseline="0">
                <a:solidFill>
                  <a:schemeClr val="tx2"/>
                </a:solidFill>
              </a:defRPr>
            </a:lvl1pPr>
            <a:lvl2pPr marL="325378" indent="0">
              <a:buNone/>
              <a:defRPr sz="1423" b="1"/>
            </a:lvl2pPr>
            <a:lvl3pPr marL="650756" indent="0">
              <a:buNone/>
              <a:defRPr sz="1281" b="1"/>
            </a:lvl3pPr>
            <a:lvl4pPr marL="976133" indent="0">
              <a:buNone/>
              <a:defRPr sz="1139" b="1"/>
            </a:lvl4pPr>
            <a:lvl5pPr marL="1301511" indent="0">
              <a:buNone/>
              <a:defRPr sz="1139" b="1"/>
            </a:lvl5pPr>
            <a:lvl6pPr marL="1626889" indent="0">
              <a:buNone/>
              <a:defRPr sz="1139" b="1"/>
            </a:lvl6pPr>
            <a:lvl7pPr marL="1952267" indent="0">
              <a:buNone/>
              <a:defRPr sz="1139" b="1"/>
            </a:lvl7pPr>
            <a:lvl8pPr marL="2277645" indent="0">
              <a:buNone/>
              <a:defRPr sz="1139" b="1"/>
            </a:lvl8pPr>
            <a:lvl9pPr marL="2603022" indent="0">
              <a:buNone/>
              <a:defRPr sz="1139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1574" y="3305210"/>
            <a:ext cx="3613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A1FA-D718-45B7-80B3-BEF381F3548E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1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4B7E-283A-49B6-A8FE-0DB2A9FA74AB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5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4"/>
            <a:ext cx="421005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4" y="1828804"/>
            <a:ext cx="421005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99530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80851"/>
      </p:ext>
    </p:extLst>
  </p:cSld>
  <p:clrMapOvr>
    <a:masterClrMapping/>
  </p:clrMapOvr>
  <p:hf sldNum="0"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43091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70" y="685800"/>
            <a:ext cx="3132773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175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016" y="685801"/>
            <a:ext cx="4234815" cy="5175250"/>
          </a:xfrm>
        </p:spPr>
        <p:txBody>
          <a:bodyPr/>
          <a:lstStyle>
            <a:lvl1pPr>
              <a:defRPr sz="1423"/>
            </a:lvl1pPr>
            <a:lvl2pPr>
              <a:defRPr sz="1423"/>
            </a:lvl2pPr>
            <a:lvl3pPr>
              <a:defRPr sz="1281"/>
            </a:lvl3pPr>
            <a:lvl4pPr>
              <a:defRPr sz="1281"/>
            </a:lvl4pPr>
            <a:lvl5pPr>
              <a:defRPr sz="1139"/>
            </a:lvl5pPr>
            <a:lvl6pPr>
              <a:defRPr sz="1139"/>
            </a:lvl6pPr>
            <a:lvl7pPr>
              <a:defRPr sz="1139"/>
            </a:lvl7pPr>
            <a:lvl8pPr>
              <a:defRPr sz="1139"/>
            </a:lvl8pPr>
            <a:lvl9pPr>
              <a:defRPr sz="113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170" y="2856344"/>
            <a:ext cx="3132773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423"/>
              </a:spcAft>
              <a:buNone/>
              <a:defRPr sz="1518"/>
            </a:lvl1pPr>
            <a:lvl2pPr marL="325378" indent="0">
              <a:buNone/>
              <a:defRPr sz="996"/>
            </a:lvl2pPr>
            <a:lvl3pPr marL="650756" indent="0">
              <a:buNone/>
              <a:defRPr sz="854"/>
            </a:lvl3pPr>
            <a:lvl4pPr marL="976133" indent="0">
              <a:buNone/>
              <a:defRPr sz="712"/>
            </a:lvl4pPr>
            <a:lvl5pPr marL="1301511" indent="0">
              <a:buNone/>
              <a:defRPr sz="712"/>
            </a:lvl5pPr>
            <a:lvl6pPr marL="1626889" indent="0">
              <a:buNone/>
              <a:defRPr sz="712"/>
            </a:lvl6pPr>
            <a:lvl7pPr marL="1952267" indent="0">
              <a:buNone/>
              <a:defRPr sz="712"/>
            </a:lvl7pPr>
            <a:lvl8pPr marL="2277645" indent="0">
              <a:buNone/>
              <a:defRPr sz="712"/>
            </a:lvl8pPr>
            <a:lvl9pPr marL="2603022" indent="0">
              <a:buNone/>
              <a:defRPr sz="71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170" y="6453387"/>
            <a:ext cx="97871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2332" y="6453387"/>
            <a:ext cx="1928611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30053" y="6453387"/>
            <a:ext cx="129698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09110" y="377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309110" y="377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7992391"/>
      </p:ext>
    </p:extLst>
  </p:cSld>
  <p:clrMapOvr>
    <a:masterClrMapping/>
  </p:clrMapOvr>
  <p:hf sldNum="0"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43091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70" y="685800"/>
            <a:ext cx="3132773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175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94848" y="4"/>
            <a:ext cx="5411153" cy="6857999"/>
          </a:xfrm>
        </p:spPr>
        <p:txBody>
          <a:bodyPr anchor="t">
            <a:normAutofit/>
          </a:bodyPr>
          <a:lstStyle>
            <a:lvl1pPr marL="0" indent="0">
              <a:buNone/>
              <a:defRPr sz="1423"/>
            </a:lvl1pPr>
            <a:lvl2pPr marL="325378" indent="0">
              <a:buNone/>
              <a:defRPr sz="1423"/>
            </a:lvl2pPr>
            <a:lvl3pPr marL="650756" indent="0">
              <a:buNone/>
              <a:defRPr sz="1423"/>
            </a:lvl3pPr>
            <a:lvl4pPr marL="976133" indent="0">
              <a:buNone/>
              <a:defRPr sz="1423"/>
            </a:lvl4pPr>
            <a:lvl5pPr marL="1301511" indent="0">
              <a:buNone/>
              <a:defRPr sz="1423"/>
            </a:lvl5pPr>
            <a:lvl6pPr marL="1626889" indent="0">
              <a:buNone/>
              <a:defRPr sz="1423"/>
            </a:lvl6pPr>
            <a:lvl7pPr marL="1952267" indent="0">
              <a:buNone/>
              <a:defRPr sz="1423"/>
            </a:lvl7pPr>
            <a:lvl8pPr marL="2277645" indent="0">
              <a:buNone/>
              <a:defRPr sz="1423"/>
            </a:lvl8pPr>
            <a:lvl9pPr marL="2603022" indent="0">
              <a:buNone/>
              <a:defRPr sz="1423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170" y="2855968"/>
            <a:ext cx="3132773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423"/>
              </a:spcAft>
              <a:buNone/>
              <a:defRPr sz="1518"/>
            </a:lvl1pPr>
            <a:lvl2pPr marL="325378" indent="0">
              <a:buNone/>
              <a:defRPr sz="996"/>
            </a:lvl2pPr>
            <a:lvl3pPr marL="650756" indent="0">
              <a:buNone/>
              <a:defRPr sz="854"/>
            </a:lvl3pPr>
            <a:lvl4pPr marL="976133" indent="0">
              <a:buNone/>
              <a:defRPr sz="712"/>
            </a:lvl4pPr>
            <a:lvl5pPr marL="1301511" indent="0">
              <a:buNone/>
              <a:defRPr sz="712"/>
            </a:lvl5pPr>
            <a:lvl6pPr marL="1626889" indent="0">
              <a:buNone/>
              <a:defRPr sz="712"/>
            </a:lvl6pPr>
            <a:lvl7pPr marL="1952267" indent="0">
              <a:buNone/>
              <a:defRPr sz="712"/>
            </a:lvl7pPr>
            <a:lvl8pPr marL="2277645" indent="0">
              <a:buNone/>
              <a:defRPr sz="712"/>
            </a:lvl8pPr>
            <a:lvl9pPr marL="2603022" indent="0">
              <a:buNone/>
              <a:defRPr sz="71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170" y="6453387"/>
            <a:ext cx="97871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D4E46A-4D08-462A-B135-DFCEE5BFB50C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2332" y="6453387"/>
            <a:ext cx="1928611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30053" y="6453387"/>
            <a:ext cx="129698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09110" y="377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309110" y="377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3393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6" y="2295529"/>
            <a:ext cx="7800975" cy="3571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F334-B24E-4384-8B57-79DDB3DF84D3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14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4197" y="624156"/>
            <a:ext cx="1615196" cy="52432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7" y="624156"/>
            <a:ext cx="6201569" cy="52432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09B3-1805-417E-8231-1242DA8104B9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5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681853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77" b="1"/>
            </a:lvl1pPr>
            <a:lvl2pPr marL="433835" indent="0">
              <a:buNone/>
              <a:defRPr sz="1898" b="1"/>
            </a:lvl2pPr>
            <a:lvl3pPr marL="867669" indent="0">
              <a:buNone/>
              <a:defRPr sz="1708" b="1"/>
            </a:lvl3pPr>
            <a:lvl4pPr marL="1301504" indent="0">
              <a:buNone/>
              <a:defRPr sz="1518" b="1"/>
            </a:lvl4pPr>
            <a:lvl5pPr marL="1735338" indent="0">
              <a:buNone/>
              <a:defRPr sz="1518" b="1"/>
            </a:lvl5pPr>
            <a:lvl6pPr marL="2169173" indent="0">
              <a:buNone/>
              <a:defRPr sz="1518" b="1"/>
            </a:lvl6pPr>
            <a:lvl7pPr marL="2603008" indent="0">
              <a:buNone/>
              <a:defRPr sz="1518" b="1"/>
            </a:lvl7pPr>
            <a:lvl8pPr marL="3036842" indent="0">
              <a:buNone/>
              <a:defRPr sz="1518" b="1"/>
            </a:lvl8pPr>
            <a:lvl9pPr marL="3470677" indent="0">
              <a:buNone/>
              <a:defRPr sz="1518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6" y="2507556"/>
            <a:ext cx="4189413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277" b="1"/>
            </a:lvl1pPr>
            <a:lvl2pPr marL="433835" indent="0">
              <a:buNone/>
              <a:defRPr sz="1898" b="1"/>
            </a:lvl2pPr>
            <a:lvl3pPr marL="867669" indent="0">
              <a:buNone/>
              <a:defRPr sz="1708" b="1"/>
            </a:lvl3pPr>
            <a:lvl4pPr marL="1301504" indent="0">
              <a:buNone/>
              <a:defRPr sz="1518" b="1"/>
            </a:lvl4pPr>
            <a:lvl5pPr marL="1735338" indent="0">
              <a:buNone/>
              <a:defRPr sz="1518" b="1"/>
            </a:lvl5pPr>
            <a:lvl6pPr marL="2169173" indent="0">
              <a:buNone/>
              <a:defRPr sz="1518" b="1"/>
            </a:lvl6pPr>
            <a:lvl7pPr marL="2603008" indent="0">
              <a:buNone/>
              <a:defRPr sz="1518" b="1"/>
            </a:lvl7pPr>
            <a:lvl8pPr marL="3036842" indent="0">
              <a:buNone/>
              <a:defRPr sz="1518" b="1"/>
            </a:lvl8pPr>
            <a:lvl9pPr marL="3470677" indent="0">
              <a:buNone/>
              <a:defRPr sz="1518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7556"/>
            <a:ext cx="421005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A1FA-D718-45B7-80B3-BEF381F3548E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6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4B7E-283A-49B6-A8FE-0DB2A9FA74AB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0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29934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5" y="457206"/>
            <a:ext cx="3194685" cy="1600197"/>
          </a:xfrm>
        </p:spPr>
        <p:txBody>
          <a:bodyPr anchor="b">
            <a:normAutofit/>
          </a:bodyPr>
          <a:lstStyle>
            <a:lvl1pPr>
              <a:defRPr sz="3036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2" y="990600"/>
            <a:ext cx="5014913" cy="4876800"/>
          </a:xfrm>
        </p:spPr>
        <p:txBody>
          <a:bodyPr/>
          <a:lstStyle>
            <a:lvl1pPr>
              <a:defRPr sz="3036"/>
            </a:lvl1pPr>
            <a:lvl2pPr>
              <a:defRPr sz="2657"/>
            </a:lvl2pPr>
            <a:lvl3pPr>
              <a:defRPr sz="2277"/>
            </a:lvl3pPr>
            <a:lvl4pPr>
              <a:defRPr sz="1898"/>
            </a:lvl4pPr>
            <a:lvl5pPr>
              <a:defRPr sz="1898"/>
            </a:lvl5pPr>
            <a:lvl6pPr>
              <a:defRPr sz="1898"/>
            </a:lvl6pPr>
            <a:lvl7pPr>
              <a:defRPr sz="1898"/>
            </a:lvl7pPr>
            <a:lvl8pPr>
              <a:defRPr sz="1898"/>
            </a:lvl8pPr>
            <a:lvl9pPr>
              <a:defRPr sz="1898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5" y="2057400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518"/>
            </a:lvl1pPr>
            <a:lvl2pPr marL="433835" indent="0">
              <a:buNone/>
              <a:defRPr sz="1139"/>
            </a:lvl2pPr>
            <a:lvl3pPr marL="867669" indent="0">
              <a:buNone/>
              <a:defRPr sz="949"/>
            </a:lvl3pPr>
            <a:lvl4pPr marL="1301504" indent="0">
              <a:buNone/>
              <a:defRPr sz="854"/>
            </a:lvl4pPr>
            <a:lvl5pPr marL="1735338" indent="0">
              <a:buNone/>
              <a:defRPr sz="854"/>
            </a:lvl5pPr>
            <a:lvl6pPr marL="2169173" indent="0">
              <a:buNone/>
              <a:defRPr sz="854"/>
            </a:lvl6pPr>
            <a:lvl7pPr marL="2603008" indent="0">
              <a:buNone/>
              <a:defRPr sz="854"/>
            </a:lvl7pPr>
            <a:lvl8pPr marL="3036842" indent="0">
              <a:buNone/>
              <a:defRPr sz="854"/>
            </a:lvl8pPr>
            <a:lvl9pPr marL="3470677" indent="0">
              <a:buNone/>
              <a:defRPr sz="85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0775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5" y="457200"/>
            <a:ext cx="3194685" cy="1600200"/>
          </a:xfrm>
        </p:spPr>
        <p:txBody>
          <a:bodyPr anchor="b">
            <a:normAutofit/>
          </a:bodyPr>
          <a:lstStyle>
            <a:lvl1pPr>
              <a:defRPr sz="3036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2" y="990600"/>
            <a:ext cx="5014913" cy="4876800"/>
          </a:xfrm>
        </p:spPr>
        <p:txBody>
          <a:bodyPr/>
          <a:lstStyle>
            <a:lvl1pPr marL="0" indent="0">
              <a:buNone/>
              <a:defRPr sz="3036"/>
            </a:lvl1pPr>
            <a:lvl2pPr marL="433835" indent="0">
              <a:buNone/>
              <a:defRPr sz="2657"/>
            </a:lvl2pPr>
            <a:lvl3pPr marL="867669" indent="0">
              <a:buNone/>
              <a:defRPr sz="2277"/>
            </a:lvl3pPr>
            <a:lvl4pPr marL="1301504" indent="0">
              <a:buNone/>
              <a:defRPr sz="1898"/>
            </a:lvl4pPr>
            <a:lvl5pPr marL="1735338" indent="0">
              <a:buNone/>
              <a:defRPr sz="1898"/>
            </a:lvl5pPr>
            <a:lvl6pPr marL="2169173" indent="0">
              <a:buNone/>
              <a:defRPr sz="1898"/>
            </a:lvl6pPr>
            <a:lvl7pPr marL="2603008" indent="0">
              <a:buNone/>
              <a:defRPr sz="1898"/>
            </a:lvl7pPr>
            <a:lvl8pPr marL="3036842" indent="0">
              <a:buNone/>
              <a:defRPr sz="1898"/>
            </a:lvl8pPr>
            <a:lvl9pPr marL="3470677" indent="0">
              <a:buNone/>
              <a:defRPr sz="1898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5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518"/>
            </a:lvl1pPr>
            <a:lvl2pPr marL="433835" indent="0">
              <a:buNone/>
              <a:defRPr sz="1139"/>
            </a:lvl2pPr>
            <a:lvl3pPr marL="867669" indent="0">
              <a:buNone/>
              <a:defRPr sz="949"/>
            </a:lvl3pPr>
            <a:lvl4pPr marL="1301504" indent="0">
              <a:buNone/>
              <a:defRPr sz="854"/>
            </a:lvl4pPr>
            <a:lvl5pPr marL="1735338" indent="0">
              <a:buNone/>
              <a:defRPr sz="854"/>
            </a:lvl5pPr>
            <a:lvl6pPr marL="2169173" indent="0">
              <a:buNone/>
              <a:defRPr sz="854"/>
            </a:lvl6pPr>
            <a:lvl7pPr marL="2603008" indent="0">
              <a:buNone/>
              <a:defRPr sz="854"/>
            </a:lvl7pPr>
            <a:lvl8pPr marL="3036842" indent="0">
              <a:buNone/>
              <a:defRPr sz="854"/>
            </a:lvl8pPr>
            <a:lvl9pPr marL="3470677" indent="0">
              <a:buNone/>
              <a:defRPr sz="85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E46A-4D08-462A-B135-DFCEE5BFB50C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9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7" y="365761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7" y="1828804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2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2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hf sldNum="0" hdr="0" ftr="0"/>
  <p:txStyles>
    <p:titleStyle>
      <a:lvl1pPr algn="l" defTabSz="867669" rtl="0" eaLnBrk="1" latinLnBrk="1" hangingPunct="1">
        <a:lnSpc>
          <a:spcPct val="90000"/>
        </a:lnSpc>
        <a:spcBef>
          <a:spcPct val="0"/>
        </a:spcBef>
        <a:buNone/>
        <a:defRPr sz="41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917" indent="-216917" algn="l" defTabSz="867669" rtl="0" eaLnBrk="1" latinLnBrk="1" hangingPunct="1">
        <a:lnSpc>
          <a:spcPct val="90000"/>
        </a:lnSpc>
        <a:spcBef>
          <a:spcPts val="949"/>
        </a:spcBef>
        <a:buFont typeface="Wingdings 2" pitchFamily="18" charset="2"/>
        <a:buChar char=""/>
        <a:defRPr sz="2657" kern="1200">
          <a:solidFill>
            <a:schemeClr val="tx1"/>
          </a:solidFill>
          <a:latin typeface="+mn-lt"/>
          <a:ea typeface="+mn-ea"/>
          <a:cs typeface="+mn-cs"/>
        </a:defRPr>
      </a:lvl1pPr>
      <a:lvl2pPr marL="650752" indent="-216917" algn="l" defTabSz="867669" rtl="0" eaLnBrk="1" latinLnBrk="1" hangingPunct="1">
        <a:lnSpc>
          <a:spcPct val="90000"/>
        </a:lnSpc>
        <a:spcBef>
          <a:spcPts val="474"/>
        </a:spcBef>
        <a:buFont typeface="Wingdings 2" pitchFamily="18" charset="2"/>
        <a:buChar char=""/>
        <a:defRPr sz="2277" kern="1200">
          <a:solidFill>
            <a:schemeClr val="tx1"/>
          </a:solidFill>
          <a:latin typeface="+mn-lt"/>
          <a:ea typeface="+mn-ea"/>
          <a:cs typeface="+mn-cs"/>
        </a:defRPr>
      </a:lvl2pPr>
      <a:lvl3pPr marL="1084586" indent="-216917" algn="l" defTabSz="867669" rtl="0" eaLnBrk="1" latinLnBrk="1" hangingPunct="1">
        <a:lnSpc>
          <a:spcPct val="90000"/>
        </a:lnSpc>
        <a:spcBef>
          <a:spcPts val="474"/>
        </a:spcBef>
        <a:buFont typeface="Wingdings 2" pitchFamily="18" charset="2"/>
        <a:buChar char=""/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518421" indent="-216917" algn="l" defTabSz="867669" rtl="0" eaLnBrk="1" latinLnBrk="1" hangingPunct="1">
        <a:lnSpc>
          <a:spcPct val="90000"/>
        </a:lnSpc>
        <a:spcBef>
          <a:spcPts val="474"/>
        </a:spcBef>
        <a:buFont typeface="Wingdings 2" pitchFamily="18" charset="2"/>
        <a:buChar char=""/>
        <a:defRPr sz="1708" kern="1200">
          <a:solidFill>
            <a:schemeClr val="tx1"/>
          </a:solidFill>
          <a:latin typeface="+mn-lt"/>
          <a:ea typeface="+mn-ea"/>
          <a:cs typeface="+mn-cs"/>
        </a:defRPr>
      </a:lvl4pPr>
      <a:lvl5pPr marL="1952255" indent="-216917" algn="l" defTabSz="867669" rtl="0" eaLnBrk="1" latinLnBrk="1" hangingPunct="1">
        <a:lnSpc>
          <a:spcPct val="90000"/>
        </a:lnSpc>
        <a:spcBef>
          <a:spcPts val="474"/>
        </a:spcBef>
        <a:buFont typeface="Wingdings 2" pitchFamily="18" charset="2"/>
        <a:buChar char=""/>
        <a:defRPr sz="1708" kern="1200">
          <a:solidFill>
            <a:schemeClr val="tx1"/>
          </a:solidFill>
          <a:latin typeface="+mn-lt"/>
          <a:ea typeface="+mn-ea"/>
          <a:cs typeface="+mn-cs"/>
        </a:defRPr>
      </a:lvl5pPr>
      <a:lvl6pPr marL="2386090" indent="-216917" algn="l" defTabSz="867669" rtl="0" eaLnBrk="1" latinLnBrk="1" hangingPunct="1">
        <a:spcBef>
          <a:spcPct val="20000"/>
        </a:spcBef>
        <a:buFont typeface="Wingdings 2" pitchFamily="18" charset="2"/>
        <a:buChar char=""/>
        <a:defRPr sz="1708" kern="1200">
          <a:solidFill>
            <a:schemeClr val="tx1"/>
          </a:solidFill>
          <a:latin typeface="+mn-lt"/>
          <a:ea typeface="+mn-ea"/>
          <a:cs typeface="+mn-cs"/>
        </a:defRPr>
      </a:lvl6pPr>
      <a:lvl7pPr marL="2819925" indent="-216917" algn="l" defTabSz="867669" rtl="0" eaLnBrk="1" latinLnBrk="1" hangingPunct="1">
        <a:spcBef>
          <a:spcPct val="20000"/>
        </a:spcBef>
        <a:buFont typeface="Wingdings 2" pitchFamily="18" charset="2"/>
        <a:buChar char=""/>
        <a:defRPr sz="1708" kern="1200">
          <a:solidFill>
            <a:schemeClr val="tx1"/>
          </a:solidFill>
          <a:latin typeface="+mn-lt"/>
          <a:ea typeface="+mn-ea"/>
          <a:cs typeface="+mn-cs"/>
        </a:defRPr>
      </a:lvl7pPr>
      <a:lvl8pPr marL="3253759" indent="-216917" algn="l" defTabSz="867669" rtl="0" eaLnBrk="1" latinLnBrk="1" hangingPunct="1">
        <a:spcBef>
          <a:spcPct val="20000"/>
        </a:spcBef>
        <a:buFont typeface="Wingdings 2" pitchFamily="18" charset="2"/>
        <a:buChar char=""/>
        <a:defRPr sz="1708" kern="1200">
          <a:solidFill>
            <a:schemeClr val="tx1"/>
          </a:solidFill>
          <a:latin typeface="+mn-lt"/>
          <a:ea typeface="+mn-ea"/>
          <a:cs typeface="+mn-cs"/>
        </a:defRPr>
      </a:lvl8pPr>
      <a:lvl9pPr marL="3687593" indent="-216917" algn="l" defTabSz="867669" rtl="0" eaLnBrk="1" latinLnBrk="1" hangingPunct="1">
        <a:spcBef>
          <a:spcPct val="20000"/>
        </a:spcBef>
        <a:buFont typeface="Wingdings 2" pitchFamily="18" charset="2"/>
        <a:buChar char=""/>
        <a:defRPr sz="17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1pPr>
      <a:lvl2pPr marL="433835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2pPr>
      <a:lvl3pPr marL="867669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3pPr>
      <a:lvl4pPr marL="1301504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4pPr>
      <a:lvl5pPr marL="1735338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5pPr>
      <a:lvl6pPr marL="2169173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6pPr>
      <a:lvl7pPr marL="2603008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7pPr>
      <a:lvl8pPr marL="3036842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8pPr>
      <a:lvl9pPr marL="3470677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7" y="365761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7" y="1828804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2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7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hf sldNum="0" hdr="0" ftr="0"/>
  <p:txStyles>
    <p:titleStyle>
      <a:lvl1pPr algn="l" defTabSz="867669" rtl="0" eaLnBrk="1" latinLnBrk="1" hangingPunct="1">
        <a:lnSpc>
          <a:spcPct val="90000"/>
        </a:lnSpc>
        <a:spcBef>
          <a:spcPct val="0"/>
        </a:spcBef>
        <a:buNone/>
        <a:defRPr sz="41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917" indent="-216917" algn="l" defTabSz="867669" rtl="0" eaLnBrk="1" latinLnBrk="1" hangingPunct="1">
        <a:lnSpc>
          <a:spcPct val="90000"/>
        </a:lnSpc>
        <a:spcBef>
          <a:spcPts val="949"/>
        </a:spcBef>
        <a:buFont typeface="Wingdings 2" pitchFamily="18" charset="2"/>
        <a:buChar char=""/>
        <a:defRPr sz="2657" kern="1200">
          <a:solidFill>
            <a:schemeClr val="tx1"/>
          </a:solidFill>
          <a:latin typeface="+mn-lt"/>
          <a:ea typeface="+mn-ea"/>
          <a:cs typeface="+mn-cs"/>
        </a:defRPr>
      </a:lvl1pPr>
      <a:lvl2pPr marL="650752" indent="-216917" algn="l" defTabSz="867669" rtl="0" eaLnBrk="1" latinLnBrk="1" hangingPunct="1">
        <a:lnSpc>
          <a:spcPct val="90000"/>
        </a:lnSpc>
        <a:spcBef>
          <a:spcPts val="474"/>
        </a:spcBef>
        <a:buFont typeface="Wingdings 2" pitchFamily="18" charset="2"/>
        <a:buChar char=""/>
        <a:defRPr sz="2277" kern="1200">
          <a:solidFill>
            <a:schemeClr val="tx1"/>
          </a:solidFill>
          <a:latin typeface="+mn-lt"/>
          <a:ea typeface="+mn-ea"/>
          <a:cs typeface="+mn-cs"/>
        </a:defRPr>
      </a:lvl2pPr>
      <a:lvl3pPr marL="1084586" indent="-216917" algn="l" defTabSz="867669" rtl="0" eaLnBrk="1" latinLnBrk="1" hangingPunct="1">
        <a:lnSpc>
          <a:spcPct val="90000"/>
        </a:lnSpc>
        <a:spcBef>
          <a:spcPts val="474"/>
        </a:spcBef>
        <a:buFont typeface="Wingdings 2" pitchFamily="18" charset="2"/>
        <a:buChar char=""/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518421" indent="-216917" algn="l" defTabSz="867669" rtl="0" eaLnBrk="1" latinLnBrk="1" hangingPunct="1">
        <a:lnSpc>
          <a:spcPct val="90000"/>
        </a:lnSpc>
        <a:spcBef>
          <a:spcPts val="474"/>
        </a:spcBef>
        <a:buFont typeface="Wingdings 2" pitchFamily="18" charset="2"/>
        <a:buChar char=""/>
        <a:defRPr sz="1708" kern="1200">
          <a:solidFill>
            <a:schemeClr val="tx1"/>
          </a:solidFill>
          <a:latin typeface="+mn-lt"/>
          <a:ea typeface="+mn-ea"/>
          <a:cs typeface="+mn-cs"/>
        </a:defRPr>
      </a:lvl4pPr>
      <a:lvl5pPr marL="1952255" indent="-216917" algn="l" defTabSz="867669" rtl="0" eaLnBrk="1" latinLnBrk="1" hangingPunct="1">
        <a:lnSpc>
          <a:spcPct val="90000"/>
        </a:lnSpc>
        <a:spcBef>
          <a:spcPts val="474"/>
        </a:spcBef>
        <a:buFont typeface="Wingdings 2" pitchFamily="18" charset="2"/>
        <a:buChar char=""/>
        <a:defRPr sz="1708" kern="1200">
          <a:solidFill>
            <a:schemeClr val="tx1"/>
          </a:solidFill>
          <a:latin typeface="+mn-lt"/>
          <a:ea typeface="+mn-ea"/>
          <a:cs typeface="+mn-cs"/>
        </a:defRPr>
      </a:lvl5pPr>
      <a:lvl6pPr marL="2386090" indent="-216917" algn="l" defTabSz="867669" rtl="0" eaLnBrk="1" latinLnBrk="1" hangingPunct="1">
        <a:spcBef>
          <a:spcPct val="20000"/>
        </a:spcBef>
        <a:buFont typeface="Wingdings 2" pitchFamily="18" charset="2"/>
        <a:buChar char=""/>
        <a:defRPr sz="1708" kern="1200">
          <a:solidFill>
            <a:schemeClr val="tx1"/>
          </a:solidFill>
          <a:latin typeface="+mn-lt"/>
          <a:ea typeface="+mn-ea"/>
          <a:cs typeface="+mn-cs"/>
        </a:defRPr>
      </a:lvl6pPr>
      <a:lvl7pPr marL="2819925" indent="-216917" algn="l" defTabSz="867669" rtl="0" eaLnBrk="1" latinLnBrk="1" hangingPunct="1">
        <a:spcBef>
          <a:spcPct val="20000"/>
        </a:spcBef>
        <a:buFont typeface="Wingdings 2" pitchFamily="18" charset="2"/>
        <a:buChar char=""/>
        <a:defRPr sz="1708" kern="1200">
          <a:solidFill>
            <a:schemeClr val="tx1"/>
          </a:solidFill>
          <a:latin typeface="+mn-lt"/>
          <a:ea typeface="+mn-ea"/>
          <a:cs typeface="+mn-cs"/>
        </a:defRPr>
      </a:lvl7pPr>
      <a:lvl8pPr marL="3253759" indent="-216917" algn="l" defTabSz="867669" rtl="0" eaLnBrk="1" latinLnBrk="1" hangingPunct="1">
        <a:spcBef>
          <a:spcPct val="20000"/>
        </a:spcBef>
        <a:buFont typeface="Wingdings 2" pitchFamily="18" charset="2"/>
        <a:buChar char=""/>
        <a:defRPr sz="1708" kern="1200">
          <a:solidFill>
            <a:schemeClr val="tx1"/>
          </a:solidFill>
          <a:latin typeface="+mn-lt"/>
          <a:ea typeface="+mn-ea"/>
          <a:cs typeface="+mn-cs"/>
        </a:defRPr>
      </a:lvl8pPr>
      <a:lvl9pPr marL="3687593" indent="-216917" algn="l" defTabSz="867669" rtl="0" eaLnBrk="1" latinLnBrk="1" hangingPunct="1">
        <a:spcBef>
          <a:spcPct val="20000"/>
        </a:spcBef>
        <a:buFont typeface="Wingdings 2" pitchFamily="18" charset="2"/>
        <a:buChar char=""/>
        <a:defRPr sz="17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1pPr>
      <a:lvl2pPr marL="433835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2pPr>
      <a:lvl3pPr marL="867669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3pPr>
      <a:lvl4pPr marL="1301504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4pPr>
      <a:lvl5pPr marL="1735338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5pPr>
      <a:lvl6pPr marL="2169173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6pPr>
      <a:lvl7pPr marL="2603008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7pPr>
      <a:lvl8pPr marL="3036842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8pPr>
      <a:lvl9pPr marL="3470677" algn="l" defTabSz="867669" rtl="0" eaLnBrk="1" latinLnBrk="1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7" y="365761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7" y="1828804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2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0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hf sldNum="0" hdr="0" ftr="0"/>
  <p:txStyles>
    <p:titleStyle>
      <a:lvl1pPr algn="l" defTabSz="650756" rtl="0" eaLnBrk="1" latinLnBrk="1" hangingPunct="1">
        <a:lnSpc>
          <a:spcPct val="90000"/>
        </a:lnSpc>
        <a:spcBef>
          <a:spcPct val="0"/>
        </a:spcBef>
        <a:buNone/>
        <a:defRPr sz="31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689" indent="-162689" algn="l" defTabSz="650756" rtl="0" eaLnBrk="1" latinLnBrk="1" hangingPunct="1">
        <a:lnSpc>
          <a:spcPct val="90000"/>
        </a:lnSpc>
        <a:spcBef>
          <a:spcPts val="712"/>
        </a:spcBef>
        <a:buFont typeface="Wingdings 2" pitchFamily="18" charset="2"/>
        <a:buChar char=""/>
        <a:defRPr sz="1993" kern="1200">
          <a:solidFill>
            <a:schemeClr val="tx1"/>
          </a:solidFill>
          <a:latin typeface="+mn-lt"/>
          <a:ea typeface="+mn-ea"/>
          <a:cs typeface="+mn-cs"/>
        </a:defRPr>
      </a:lvl1pPr>
      <a:lvl2pPr marL="488067" indent="-162689" algn="l" defTabSz="650756" rtl="0" eaLnBrk="1" latinLnBrk="1" hangingPunct="1">
        <a:lnSpc>
          <a:spcPct val="90000"/>
        </a:lnSpc>
        <a:spcBef>
          <a:spcPts val="356"/>
        </a:spcBef>
        <a:buFont typeface="Wingdings 2" pitchFamily="18" charset="2"/>
        <a:buChar char=""/>
        <a:defRPr sz="1708" kern="1200">
          <a:solidFill>
            <a:schemeClr val="tx1"/>
          </a:solidFill>
          <a:latin typeface="+mn-lt"/>
          <a:ea typeface="+mn-ea"/>
          <a:cs typeface="+mn-cs"/>
        </a:defRPr>
      </a:lvl2pPr>
      <a:lvl3pPr marL="813445" indent="-162689" algn="l" defTabSz="650756" rtl="0" eaLnBrk="1" latinLnBrk="1" hangingPunct="1">
        <a:lnSpc>
          <a:spcPct val="90000"/>
        </a:lnSpc>
        <a:spcBef>
          <a:spcPts val="356"/>
        </a:spcBef>
        <a:buFont typeface="Wingdings 2" pitchFamily="18" charset="2"/>
        <a:buChar char=""/>
        <a:defRPr sz="1423" kern="1200">
          <a:solidFill>
            <a:schemeClr val="tx1"/>
          </a:solidFill>
          <a:latin typeface="+mn-lt"/>
          <a:ea typeface="+mn-ea"/>
          <a:cs typeface="+mn-cs"/>
        </a:defRPr>
      </a:lvl3pPr>
      <a:lvl4pPr marL="1138822" indent="-162689" algn="l" defTabSz="650756" rtl="0" eaLnBrk="1" latinLnBrk="1" hangingPunct="1">
        <a:lnSpc>
          <a:spcPct val="90000"/>
        </a:lnSpc>
        <a:spcBef>
          <a:spcPts val="356"/>
        </a:spcBef>
        <a:buFont typeface="Wingdings 2" pitchFamily="18" charset="2"/>
        <a:buChar char=""/>
        <a:defRPr sz="1281" kern="1200">
          <a:solidFill>
            <a:schemeClr val="tx1"/>
          </a:solidFill>
          <a:latin typeface="+mn-lt"/>
          <a:ea typeface="+mn-ea"/>
          <a:cs typeface="+mn-cs"/>
        </a:defRPr>
      </a:lvl4pPr>
      <a:lvl5pPr marL="1464200" indent="-162689" algn="l" defTabSz="650756" rtl="0" eaLnBrk="1" latinLnBrk="1" hangingPunct="1">
        <a:lnSpc>
          <a:spcPct val="90000"/>
        </a:lnSpc>
        <a:spcBef>
          <a:spcPts val="356"/>
        </a:spcBef>
        <a:buFont typeface="Wingdings 2" pitchFamily="18" charset="2"/>
        <a:buChar char=""/>
        <a:defRPr sz="1281" kern="1200">
          <a:solidFill>
            <a:schemeClr val="tx1"/>
          </a:solidFill>
          <a:latin typeface="+mn-lt"/>
          <a:ea typeface="+mn-ea"/>
          <a:cs typeface="+mn-cs"/>
        </a:defRPr>
      </a:lvl5pPr>
      <a:lvl6pPr marL="1789578" indent="-162689" algn="l" defTabSz="650756" rtl="0" eaLnBrk="1" latinLnBrk="1" hangingPunct="1">
        <a:spcBef>
          <a:spcPct val="20000"/>
        </a:spcBef>
        <a:buFont typeface="Wingdings 2" pitchFamily="18" charset="2"/>
        <a:buChar char=""/>
        <a:defRPr sz="1281" kern="1200">
          <a:solidFill>
            <a:schemeClr val="tx1"/>
          </a:solidFill>
          <a:latin typeface="+mn-lt"/>
          <a:ea typeface="+mn-ea"/>
          <a:cs typeface="+mn-cs"/>
        </a:defRPr>
      </a:lvl6pPr>
      <a:lvl7pPr marL="2114956" indent="-162689" algn="l" defTabSz="650756" rtl="0" eaLnBrk="1" latinLnBrk="1" hangingPunct="1">
        <a:spcBef>
          <a:spcPct val="20000"/>
        </a:spcBef>
        <a:buFont typeface="Wingdings 2" pitchFamily="18" charset="2"/>
        <a:buChar char=""/>
        <a:defRPr sz="1281" kern="1200">
          <a:solidFill>
            <a:schemeClr val="tx1"/>
          </a:solidFill>
          <a:latin typeface="+mn-lt"/>
          <a:ea typeface="+mn-ea"/>
          <a:cs typeface="+mn-cs"/>
        </a:defRPr>
      </a:lvl7pPr>
      <a:lvl8pPr marL="2440334" indent="-162689" algn="l" defTabSz="650756" rtl="0" eaLnBrk="1" latinLnBrk="1" hangingPunct="1">
        <a:spcBef>
          <a:spcPct val="20000"/>
        </a:spcBef>
        <a:buFont typeface="Wingdings 2" pitchFamily="18" charset="2"/>
        <a:buChar char=""/>
        <a:defRPr sz="1281" kern="1200">
          <a:solidFill>
            <a:schemeClr val="tx1"/>
          </a:solidFill>
          <a:latin typeface="+mn-lt"/>
          <a:ea typeface="+mn-ea"/>
          <a:cs typeface="+mn-cs"/>
        </a:defRPr>
      </a:lvl8pPr>
      <a:lvl9pPr marL="2765711" indent="-162689" algn="l" defTabSz="650756" rtl="0" eaLnBrk="1" latinLnBrk="1" hangingPunct="1">
        <a:spcBef>
          <a:spcPct val="20000"/>
        </a:spcBef>
        <a:buFont typeface="Wingdings 2" pitchFamily="18" charset="2"/>
        <a:buChar char=""/>
        <a:defRPr sz="12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1pPr>
      <a:lvl2pPr marL="325378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2pPr>
      <a:lvl3pPr marL="650756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3pPr>
      <a:lvl4pPr marL="976133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4pPr>
      <a:lvl5pPr marL="1301511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5pPr>
      <a:lvl6pPr marL="1626889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6pPr>
      <a:lvl7pPr marL="1952267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7pPr>
      <a:lvl8pPr marL="2277645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8pPr>
      <a:lvl9pPr marL="2603022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4426" y="685800"/>
            <a:ext cx="780097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6" y="2286000"/>
            <a:ext cx="780097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29904" y="6453387"/>
            <a:ext cx="978715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9" baseline="0">
                <a:solidFill>
                  <a:schemeClr val="tx2"/>
                </a:solidFill>
              </a:defRPr>
            </a:lvl1pPr>
          </a:lstStyle>
          <a:p>
            <a:fld id="{D6FC19D4-12E6-429F-885C-246604F6D000}" type="datetime1">
              <a:rPr lang="ko-KR" altLang="en-US" smtClean="0"/>
              <a:t>2020-08-07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023" y="6453387"/>
            <a:ext cx="5103175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9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600" y="6453387"/>
            <a:ext cx="1296987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9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453" y="377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88453" y="377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16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hf sldNum="0" hdr="0" ftr="0"/>
  <p:txStyles>
    <p:titleStyle>
      <a:lvl1pPr algn="l" defTabSz="650756" rtl="0" eaLnBrk="1" latinLnBrk="1" hangingPunct="1">
        <a:lnSpc>
          <a:spcPct val="89000"/>
        </a:lnSpc>
        <a:spcBef>
          <a:spcPct val="0"/>
        </a:spcBef>
        <a:buNone/>
        <a:defRPr sz="4175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4423" indent="-364423" algn="l" defTabSz="650756" rtl="0" eaLnBrk="1" latinLnBrk="1" hangingPunct="1">
        <a:lnSpc>
          <a:spcPct val="94000"/>
        </a:lnSpc>
        <a:spcBef>
          <a:spcPts val="949"/>
        </a:spcBef>
        <a:spcAft>
          <a:spcPts val="190"/>
        </a:spcAft>
        <a:buFont typeface="Franklin Gothic Book" panose="020B0503020102020204" pitchFamily="34" charset="0"/>
        <a:buChar char="■"/>
        <a:defRPr sz="1898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67674" indent="-364423" algn="l" defTabSz="650756" rtl="0" eaLnBrk="1" latinLnBrk="1" hangingPunct="1">
        <a:lnSpc>
          <a:spcPct val="94000"/>
        </a:lnSpc>
        <a:spcBef>
          <a:spcPts val="474"/>
        </a:spcBef>
        <a:spcAft>
          <a:spcPts val="190"/>
        </a:spcAft>
        <a:buFont typeface="Franklin Gothic Book" panose="020B0503020102020204" pitchFamily="34" charset="0"/>
        <a:buChar char="–"/>
        <a:defRPr sz="1898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01511" indent="-364423" algn="l" defTabSz="650756" rtl="0" eaLnBrk="1" latinLnBrk="1" hangingPunct="1">
        <a:lnSpc>
          <a:spcPct val="94000"/>
        </a:lnSpc>
        <a:spcBef>
          <a:spcPts val="474"/>
        </a:spcBef>
        <a:spcAft>
          <a:spcPts val="190"/>
        </a:spcAft>
        <a:buFont typeface="Franklin Gothic Book" panose="020B0503020102020204" pitchFamily="34" charset="0"/>
        <a:buChar char="■"/>
        <a:defRPr sz="1708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735348" indent="-364423" algn="l" defTabSz="650756" rtl="0" eaLnBrk="1" latinLnBrk="1" hangingPunct="1">
        <a:lnSpc>
          <a:spcPct val="94000"/>
        </a:lnSpc>
        <a:spcBef>
          <a:spcPts val="474"/>
        </a:spcBef>
        <a:spcAft>
          <a:spcPts val="190"/>
        </a:spcAft>
        <a:buFont typeface="Franklin Gothic Book" panose="020B0503020102020204" pitchFamily="34" charset="0"/>
        <a:buChar char="–"/>
        <a:defRPr sz="1708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169185" indent="-364423" algn="l" defTabSz="650756" rtl="0" eaLnBrk="1" latinLnBrk="1" hangingPunct="1">
        <a:lnSpc>
          <a:spcPct val="94000"/>
        </a:lnSpc>
        <a:spcBef>
          <a:spcPts val="474"/>
        </a:spcBef>
        <a:spcAft>
          <a:spcPts val="190"/>
        </a:spcAft>
        <a:buFont typeface="Franklin Gothic Book" panose="020B0503020102020204" pitchFamily="34" charset="0"/>
        <a:buChar char="■"/>
        <a:defRPr sz="1518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603022" indent="-364423" algn="l" defTabSz="650756" rtl="0" eaLnBrk="1" latinLnBrk="1" hangingPunct="1">
        <a:lnSpc>
          <a:spcPct val="94000"/>
        </a:lnSpc>
        <a:spcBef>
          <a:spcPts val="474"/>
        </a:spcBef>
        <a:spcAft>
          <a:spcPts val="190"/>
        </a:spcAft>
        <a:buFont typeface="Franklin Gothic Book" panose="020B0503020102020204" pitchFamily="34" charset="0"/>
        <a:buChar char="–"/>
        <a:defRPr sz="1518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036860" indent="-364423" algn="l" defTabSz="650756" rtl="0" eaLnBrk="1" latinLnBrk="1" hangingPunct="1">
        <a:lnSpc>
          <a:spcPct val="94000"/>
        </a:lnSpc>
        <a:spcBef>
          <a:spcPts val="474"/>
        </a:spcBef>
        <a:spcAft>
          <a:spcPts val="190"/>
        </a:spcAft>
        <a:buFont typeface="Franklin Gothic Book" panose="020B0503020102020204" pitchFamily="34" charset="0"/>
        <a:buChar char="■"/>
        <a:defRPr sz="1328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70697" indent="-364423" algn="l" defTabSz="650756" rtl="0" eaLnBrk="1" latinLnBrk="1" hangingPunct="1">
        <a:lnSpc>
          <a:spcPct val="94000"/>
        </a:lnSpc>
        <a:spcBef>
          <a:spcPts val="474"/>
        </a:spcBef>
        <a:spcAft>
          <a:spcPts val="190"/>
        </a:spcAft>
        <a:buFont typeface="Franklin Gothic Book" panose="020B0503020102020204" pitchFamily="34" charset="0"/>
        <a:buChar char="–"/>
        <a:defRPr sz="1328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904534" indent="-364423" algn="l" defTabSz="650756" rtl="0" eaLnBrk="1" latinLnBrk="1" hangingPunct="1">
        <a:lnSpc>
          <a:spcPct val="94000"/>
        </a:lnSpc>
        <a:spcBef>
          <a:spcPts val="474"/>
        </a:spcBef>
        <a:spcAft>
          <a:spcPts val="190"/>
        </a:spcAft>
        <a:buFont typeface="Franklin Gothic Book" panose="020B0503020102020204" pitchFamily="34" charset="0"/>
        <a:buChar char="■"/>
        <a:defRPr sz="1328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1pPr>
      <a:lvl2pPr marL="325378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2pPr>
      <a:lvl3pPr marL="650756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3pPr>
      <a:lvl4pPr marL="976133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4pPr>
      <a:lvl5pPr marL="1301511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5pPr>
      <a:lvl6pPr marL="1626889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6pPr>
      <a:lvl7pPr marL="1952267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7pPr>
      <a:lvl8pPr marL="2277645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8pPr>
      <a:lvl9pPr marL="2603022" algn="l" defTabSz="650756" rtl="0" eaLnBrk="1" latinLnBrk="1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 userDrawn="1">
          <p15:clr>
            <a:srgbClr val="F26B43"/>
          </p15:clr>
        </p15:guide>
        <p15:guide id="1" pos="7488" userDrawn="1">
          <p15:clr>
            <a:srgbClr val="F26B43"/>
          </p15:clr>
        </p15:guide>
        <p15:guide id="2" pos="1014" userDrawn="1">
          <p15:clr>
            <a:srgbClr val="F26B43"/>
          </p15:clr>
        </p15:guide>
        <p15:guide id="3" pos="936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696" userDrawn="1">
          <p15:clr>
            <a:srgbClr val="F26B43"/>
          </p15:clr>
        </p15:guide>
        <p15:guide id="6" orient="horz" pos="432" userDrawn="1">
          <p15:clr>
            <a:srgbClr val="F26B43"/>
          </p15:clr>
        </p15:guide>
        <p15:guide id="7" orient="horz" pos="1512" userDrawn="1">
          <p15:clr>
            <a:srgbClr val="F26B43"/>
          </p15:clr>
        </p15:guide>
        <p15:guide id="8" pos="5616" userDrawn="1">
          <p15:clr>
            <a:srgbClr val="F26B43"/>
          </p15:clr>
        </p15:guide>
        <p15:guide id="9" pos="761" userDrawn="1">
          <p15:clr>
            <a:srgbClr val="F26B43"/>
          </p15:clr>
        </p15:guide>
        <p15:guide id="10" pos="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hyperlink" Target="https://movementlab.kr/product/natural-wonder-blanket/113/category/68/display/1/#none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950" y="1157681"/>
            <a:ext cx="4729920" cy="2635089"/>
          </a:xfrm>
        </p:spPr>
        <p:txBody>
          <a:bodyPr rtlCol="0">
            <a:normAutofit/>
          </a:bodyPr>
          <a:lstStyle/>
          <a:p>
            <a:pPr algn="r" rtl="0"/>
            <a:r>
              <a:rPr lang="ko-KR" altLang="en-US" sz="3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㈜ </a:t>
            </a:r>
            <a:r>
              <a:rPr lang="ko-KR" altLang="en-US" sz="36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리빙앤라이프</a:t>
            </a:r>
            <a:br>
              <a:rPr lang="en-US" altLang="ko-KR" sz="3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3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사업자번호</a:t>
            </a: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775-86-01688</a:t>
            </a:r>
            <a:b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주소</a:t>
            </a: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경기도 포천시 </a:t>
            </a:r>
            <a:r>
              <a:rPr lang="ko-KR" altLang="en-US" sz="12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가산면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가산로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194</a:t>
            </a:r>
            <a:r>
              <a:rPr lang="ko-KR" altLang="en-US" sz="12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번길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47-55</a:t>
            </a:r>
            <a:b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TEL: 031-542-0630</a:t>
            </a:r>
            <a:b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fax: 031-542-0631</a:t>
            </a:r>
            <a:b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e-mail:come112212@gmail.com</a:t>
            </a:r>
            <a:b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h/p: 010-4042-6280</a:t>
            </a:r>
            <a:endParaRPr lang="ko" altLang="en-US" sz="36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955" y="4609191"/>
            <a:ext cx="4203922" cy="969305"/>
          </a:xfrm>
        </p:spPr>
        <p:txBody>
          <a:bodyPr rtlCol="0">
            <a:normAutofit/>
          </a:bodyPr>
          <a:lstStyle/>
          <a:p>
            <a:pPr algn="r" rtl="0"/>
            <a:r>
              <a:rPr lang="en-US" altLang="ko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제품소개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2020.08.02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C5549-D503-443C-A985-A90F6480EEB8}"/>
              </a:ext>
            </a:extLst>
          </p:cNvPr>
          <p:cNvSpPr txBox="1"/>
          <p:nvPr/>
        </p:nvSpPr>
        <p:spPr>
          <a:xfrm>
            <a:off x="964734" y="5154476"/>
            <a:ext cx="6232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현재 브로셔</a:t>
            </a:r>
            <a:r>
              <a:rPr lang="en-US" altLang="ko-KR" sz="100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제작 중에 있습니다</a:t>
            </a:r>
            <a:r>
              <a:rPr lang="en-US" altLang="ko-KR" sz="100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00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차후 완성도 높은 제품소개서로 다시 한번 인사 드리겠습니다</a:t>
            </a:r>
            <a:r>
              <a:rPr lang="en-US" altLang="ko-KR" sz="100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00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자료내 제시된 샘플 중 브랜드</a:t>
            </a:r>
            <a:r>
              <a:rPr lang="en-US" altLang="ko-KR" sz="100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 저작권 있는 제품 상업적 용도 사용 없었다는 점 말씀드립니다</a:t>
            </a:r>
            <a:r>
              <a:rPr lang="en-US" altLang="ko-KR" sz="100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BD5193A7-7B92-4332-9283-C100FB3AEE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921" y="2133732"/>
            <a:ext cx="4664279" cy="466427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3305047-9580-462A-9F5D-7D22F2E7C2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919" y="2133732"/>
            <a:ext cx="2298583" cy="229858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0820406-57E9-4B3A-BD36-0C7F0143F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922" y="4559418"/>
            <a:ext cx="2298582" cy="229858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93D960-7788-4DBE-AF30-7D75E922EE1D}"/>
              </a:ext>
            </a:extLst>
          </p:cNvPr>
          <p:cNvSpPr txBox="1"/>
          <p:nvPr/>
        </p:nvSpPr>
        <p:spPr>
          <a:xfrm>
            <a:off x="2346263" y="503946"/>
            <a:ext cx="4515931" cy="30777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＃ 원하는 디자인이 그려진 </a:t>
            </a:r>
            <a:r>
              <a:rPr lang="ko-KR" altLang="en-US" sz="1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자가드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니트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E9B067-F7DE-4CFF-B6DC-CD59C09C3C66}"/>
              </a:ext>
            </a:extLst>
          </p:cNvPr>
          <p:cNvSpPr txBox="1"/>
          <p:nvPr/>
        </p:nvSpPr>
        <p:spPr>
          <a:xfrm>
            <a:off x="847287" y="503946"/>
            <a:ext cx="192107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i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</a:t>
            </a:r>
            <a:endParaRPr lang="en-US" altLang="ko-KR" sz="3200" b="1" i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200" b="1" i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샘플사진</a:t>
            </a:r>
            <a:endParaRPr lang="en-US" altLang="ko-KR" sz="3200" b="1" i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941C4D2C-CF23-42B8-9815-35601F3DE361}"/>
              </a:ext>
            </a:extLst>
          </p:cNvPr>
          <p:cNvCxnSpPr>
            <a:cxnSpLocks/>
          </p:cNvCxnSpPr>
          <p:nvPr/>
        </p:nvCxnSpPr>
        <p:spPr>
          <a:xfrm flipV="1">
            <a:off x="1006679" y="1996580"/>
            <a:ext cx="877706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제목 1">
            <a:extLst>
              <a:ext uri="{FF2B5EF4-FFF2-40B4-BE49-F238E27FC236}">
                <a16:creationId xmlns:a16="http://schemas.microsoft.com/office/drawing/2014/main" id="{03F7B1A3-9FC8-4A16-837F-DEBDC5C34796}"/>
              </a:ext>
            </a:extLst>
          </p:cNvPr>
          <p:cNvSpPr txBox="1">
            <a:spLocks/>
          </p:cNvSpPr>
          <p:nvPr/>
        </p:nvSpPr>
        <p:spPr>
          <a:xfrm>
            <a:off x="6560190" y="204499"/>
            <a:ext cx="3020037" cy="151524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650756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175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o-KR" altLang="en-US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㈜ </a:t>
            </a:r>
            <a:r>
              <a:rPr lang="ko-KR" altLang="en-US" sz="20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리빙앤라이프</a:t>
            </a:r>
            <a:b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사업자번호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775-86-01688&gt;</a:t>
            </a:r>
          </a:p>
          <a:p>
            <a:pPr algn="r"/>
            <a:endParaRPr lang="en-US" altLang="ko-KR" sz="9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정경원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주소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경기도 포천시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가산면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가산로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194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번길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47-55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TEL: 031-542-0630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FAX: 031-542-0631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E-MAIL:come112212@gmail.com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H/P: 010-4042-6280</a:t>
            </a:r>
          </a:p>
        </p:txBody>
      </p:sp>
    </p:spTree>
    <p:extLst>
      <p:ext uri="{BB962C8B-B14F-4D97-AF65-F5344CB8AC3E}">
        <p14:creationId xmlns:p14="http://schemas.microsoft.com/office/powerpoint/2010/main" val="115517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CE9B067-F7DE-4CFF-B6DC-CD59C09C3C66}"/>
              </a:ext>
            </a:extLst>
          </p:cNvPr>
          <p:cNvSpPr txBox="1"/>
          <p:nvPr/>
        </p:nvSpPr>
        <p:spPr>
          <a:xfrm>
            <a:off x="847287" y="503946"/>
            <a:ext cx="192107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i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</a:t>
            </a:r>
            <a:endParaRPr lang="en-US" altLang="ko-KR" sz="3200" b="1" i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200" b="1" i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샘플사진</a:t>
            </a:r>
            <a:endParaRPr lang="en-US" altLang="ko-KR" sz="3200" b="1" i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941C4D2C-CF23-42B8-9815-35601F3DE361}"/>
              </a:ext>
            </a:extLst>
          </p:cNvPr>
          <p:cNvCxnSpPr>
            <a:cxnSpLocks/>
          </p:cNvCxnSpPr>
          <p:nvPr/>
        </p:nvCxnSpPr>
        <p:spPr>
          <a:xfrm flipV="1">
            <a:off x="1006679" y="1996580"/>
            <a:ext cx="877706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90B7E9B5-6044-4458-A0E5-9752551109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424" y="2018797"/>
            <a:ext cx="2334319" cy="233431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59E4870-A063-43EC-ADC3-1151BD6D80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743" y="2018797"/>
            <a:ext cx="4684007" cy="468400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EFDA05C-35B1-4AEE-A445-CF231CEAE0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423" y="4353116"/>
            <a:ext cx="2334319" cy="233431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4827B80A-0135-44AE-9101-3FC5EE149CEA}"/>
              </a:ext>
            </a:extLst>
          </p:cNvPr>
          <p:cNvSpPr txBox="1">
            <a:spLocks/>
          </p:cNvSpPr>
          <p:nvPr/>
        </p:nvSpPr>
        <p:spPr>
          <a:xfrm>
            <a:off x="6560190" y="204499"/>
            <a:ext cx="3020037" cy="151524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650756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175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o-KR" altLang="en-US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㈜ </a:t>
            </a:r>
            <a:r>
              <a:rPr lang="ko-KR" altLang="en-US" sz="20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리빙앤라이프</a:t>
            </a:r>
            <a:b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사업자번호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775-86-01688&gt;</a:t>
            </a:r>
          </a:p>
          <a:p>
            <a:pPr algn="r"/>
            <a:endParaRPr lang="en-US" altLang="ko-KR" sz="9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정경원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주소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경기도 포천시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가산면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가산로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194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번길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47-55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TEL: 031-542-0630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FAX: 031-542-0631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E-MAIL:come112212@gmail.com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H/P: 010-4042-6280</a:t>
            </a:r>
          </a:p>
        </p:txBody>
      </p:sp>
    </p:spTree>
    <p:extLst>
      <p:ext uri="{BB962C8B-B14F-4D97-AF65-F5344CB8AC3E}">
        <p14:creationId xmlns:p14="http://schemas.microsoft.com/office/powerpoint/2010/main" val="243226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9B2362-B1EF-403D-89C6-FAC9822548F3}"/>
              </a:ext>
            </a:extLst>
          </p:cNvPr>
          <p:cNvSpPr txBox="1"/>
          <p:nvPr/>
        </p:nvSpPr>
        <p:spPr>
          <a:xfrm>
            <a:off x="897620" y="1791759"/>
            <a:ext cx="8682607" cy="493981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안녕하십니까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㈜ </a:t>
            </a:r>
            <a:r>
              <a:rPr lang="ko-KR" altLang="en-US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리빙앤라이프입니다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저희는 고객님이 원하는 그림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디자인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일러스트 작품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회사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동호회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로고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캐릭터 등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</a:t>
            </a:r>
            <a:r>
              <a:rPr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고급스러운 </a:t>
            </a:r>
            <a:r>
              <a:rPr lang="ko-KR" altLang="en-US" sz="105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손뜨개질</a:t>
            </a:r>
            <a:r>
              <a:rPr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자가드</a:t>
            </a:r>
            <a:r>
              <a:rPr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니트 조직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구현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형태의 제품으로 제공해 드립니다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프린팅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직물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(WOVEN)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조직으로는 구현하기 어려운 </a:t>
            </a:r>
            <a:r>
              <a:rPr lang="ko-KR" altLang="en-US" sz="1050" b="1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그림이 들어간 고급스러운 </a:t>
            </a:r>
            <a:r>
              <a:rPr lang="ko-KR" altLang="en-US" sz="1050" b="1" i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손뜨개질</a:t>
            </a:r>
            <a:r>
              <a:rPr lang="ko-KR" altLang="en-US" sz="1050" b="1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니트 조직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이 다른 제품과 차별되는 저희 제품 강점입니다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특히 디자인 맞춤형 제품임에도 불구 최소 발주 수량은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100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장으로 적은 강점 있습니다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050" b="1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생산가능제품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모포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무릎담요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달력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끈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머플러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b="1" i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니트옷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등등 </a:t>
            </a:r>
            <a:endParaRPr lang="en-US" altLang="ko-KR" sz="1050" b="1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적용범위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일러스트 작품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각종 회사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동호회 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스포츠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캠핑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애견 등등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맞춤형 기념품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판촉물 등등</a:t>
            </a:r>
            <a:endParaRPr lang="en-US" altLang="ko-KR" sz="1050" b="1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패션업체 납품 </a:t>
            </a:r>
            <a:r>
              <a:rPr lang="ko-KR" altLang="en-US" sz="1050" b="1" i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상담시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(B2B):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중국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인도네시아 비롯 해외 원사 </a:t>
            </a:r>
            <a:r>
              <a:rPr lang="ko-KR" altLang="en-US" sz="1050" b="1" i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소싱라인구축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국내 </a:t>
            </a:r>
            <a:r>
              <a:rPr lang="ko-KR" altLang="en-US" sz="1050" b="1" i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염색소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등 협력업체 네트워크 구축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자체 </a:t>
            </a:r>
            <a:r>
              <a:rPr lang="ko-KR" altLang="en-US" sz="1050" b="1" i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편직설비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운용 중이며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소재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원산지증명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수출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수입 등 전반적인 부분에 대해 폭넓은 상담 가능하다는 점 말씀드립니다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1050" b="1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소재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항균원사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캐시미어 혼방원사 등 다양한 소재 활용 가능</a:t>
            </a:r>
            <a:endParaRPr lang="en-US" altLang="ko-KR" sz="1050" b="1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규격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모포 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무릎담요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):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폭 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150CM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까지 구현가능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일반적인 무릎담요 크기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100CM X 75CM)</a:t>
            </a:r>
          </a:p>
          <a:p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달력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폭 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55CM X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세로 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70CM (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협의 후 조정 가능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끈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폭 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1CM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endParaRPr lang="en-US" altLang="ko-KR" sz="1050" b="1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머플러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협의 가능</a:t>
            </a:r>
            <a:endParaRPr lang="en-US" altLang="ko-KR" sz="1050" b="1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최소발주수량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끈 제외한 전 제품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100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 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협의가능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끈</a:t>
            </a: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협의필요</a:t>
            </a:r>
            <a:endParaRPr lang="en-US" altLang="ko-KR" sz="1050" b="1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현재 자사홈페이지 구축 중이며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오픈마켓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자사홈페이지 통한 자체 디자인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 판매 준비중 입니다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편하게 상담 연락 주십시오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(010-4042-6280)</a:t>
            </a:r>
          </a:p>
          <a:p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㈜ </a:t>
            </a:r>
            <a:r>
              <a:rPr lang="ko-KR" altLang="en-US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리빙앤라이프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올림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08325CA-F89D-431B-9A12-4A74654758A8}"/>
              </a:ext>
            </a:extLst>
          </p:cNvPr>
          <p:cNvSpPr txBox="1">
            <a:spLocks/>
          </p:cNvSpPr>
          <p:nvPr/>
        </p:nvSpPr>
        <p:spPr>
          <a:xfrm>
            <a:off x="6560190" y="204499"/>
            <a:ext cx="3020037" cy="151524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650756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175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o-KR" altLang="en-US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㈜ </a:t>
            </a:r>
            <a:r>
              <a:rPr lang="ko-KR" altLang="en-US" sz="20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리빙앤라이프</a:t>
            </a:r>
            <a:b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사업자번호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775-86-01688&gt;</a:t>
            </a:r>
          </a:p>
          <a:p>
            <a:pPr algn="r"/>
            <a:endParaRPr lang="en-US" altLang="ko-KR" sz="9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정경원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주소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경기도 포천시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가산면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가산로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194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번길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47-55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TEL: 031-542-0630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FAX: 031-542-0631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E-MAIL:come112212@gmail.com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H/P: 010-4042-6280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2C0FC-0394-4682-A47C-0167853F996B}"/>
              </a:ext>
            </a:extLst>
          </p:cNvPr>
          <p:cNvSpPr txBox="1"/>
          <p:nvPr/>
        </p:nvSpPr>
        <p:spPr>
          <a:xfrm>
            <a:off x="847288" y="503946"/>
            <a:ext cx="117445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i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제품</a:t>
            </a:r>
            <a:endParaRPr lang="en-US" altLang="ko-KR" sz="3200" b="1" i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200" b="1" i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컨셉</a:t>
            </a:r>
          </a:p>
        </p:txBody>
      </p:sp>
    </p:spTree>
    <p:extLst>
      <p:ext uri="{BB962C8B-B14F-4D97-AF65-F5344CB8AC3E}">
        <p14:creationId xmlns:p14="http://schemas.microsoft.com/office/powerpoint/2010/main" val="12875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9B2362-B1EF-403D-89C6-FAC9822548F3}"/>
              </a:ext>
            </a:extLst>
          </p:cNvPr>
          <p:cNvSpPr txBox="1"/>
          <p:nvPr/>
        </p:nvSpPr>
        <p:spPr>
          <a:xfrm>
            <a:off x="897620" y="1791759"/>
            <a:ext cx="8682607" cy="493981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0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항균 원사로 제작한 </a:t>
            </a:r>
            <a:r>
              <a:rPr lang="ko-KR" altLang="en-US" sz="105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카페베네</a:t>
            </a:r>
            <a:r>
              <a:rPr lang="ko-KR" altLang="en-US" sz="10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로고가 들어간 </a:t>
            </a:r>
            <a:r>
              <a:rPr lang="ko-KR" altLang="en-US" sz="105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손뜨개</a:t>
            </a:r>
            <a:r>
              <a:rPr lang="ko-KR" altLang="en-US" sz="10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니트조직 무릎담요 제안 드립니다</a:t>
            </a:r>
            <a:r>
              <a:rPr lang="en-US" altLang="ko-KR" sz="10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08325CA-F89D-431B-9A12-4A74654758A8}"/>
              </a:ext>
            </a:extLst>
          </p:cNvPr>
          <p:cNvSpPr txBox="1">
            <a:spLocks/>
          </p:cNvSpPr>
          <p:nvPr/>
        </p:nvSpPr>
        <p:spPr>
          <a:xfrm>
            <a:off x="6560190" y="204499"/>
            <a:ext cx="3020037" cy="151524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650756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175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o-KR" altLang="en-US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㈜ </a:t>
            </a:r>
            <a:r>
              <a:rPr lang="ko-KR" altLang="en-US" sz="20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리빙앤라이프</a:t>
            </a:r>
            <a:b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사업자번호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775-86-01688&gt;</a:t>
            </a:r>
          </a:p>
          <a:p>
            <a:pPr algn="r"/>
            <a:endParaRPr lang="en-US" altLang="ko-KR" sz="9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정경원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주소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경기도 포천시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가산면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가산로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194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번길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47-55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TEL: 031-542-0630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FAX: 031-542-0631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E-MAIL:come112212@gmail.com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H/P: 010-4042-6280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2C0FC-0394-4682-A47C-0167853F996B}"/>
              </a:ext>
            </a:extLst>
          </p:cNvPr>
          <p:cNvSpPr txBox="1"/>
          <p:nvPr/>
        </p:nvSpPr>
        <p:spPr>
          <a:xfrm>
            <a:off x="847288" y="503946"/>
            <a:ext cx="11744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i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제안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888D267-FBA4-443A-9B8B-FBC5828F23C4}"/>
              </a:ext>
            </a:extLst>
          </p:cNvPr>
          <p:cNvSpPr/>
          <p:nvPr/>
        </p:nvSpPr>
        <p:spPr>
          <a:xfrm>
            <a:off x="7139031" y="2156879"/>
            <a:ext cx="2374085" cy="444734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sz="105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귀사에 보여 드리기 위한 목적</a:t>
            </a:r>
            <a:endParaRPr lang="en-US" altLang="ko-KR" sz="105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으로 맞춤형 샘플 모포 제작 </a:t>
            </a:r>
            <a:endParaRPr lang="en-US" altLang="ko-KR" sz="105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하였습니다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자체 상업 용도</a:t>
            </a:r>
            <a:endParaRPr lang="en-US" altLang="ko-KR" sz="105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아닌 점 분명히 말씀드립니다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.)</a:t>
            </a:r>
          </a:p>
          <a:p>
            <a:endParaRPr lang="en-US" altLang="ko-KR" sz="105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코로나 상황 감안 항균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아크릴</a:t>
            </a:r>
            <a:endParaRPr lang="en-US" altLang="ko-KR" sz="105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소재 활용 하였습니다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105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무게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500GRAM (±5%),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5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크기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100CM X 75CM (±5%)</a:t>
            </a:r>
          </a:p>
          <a:p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조정 가능 합니다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105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색상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디자인 조정 가능합니다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105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-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소량 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(100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장 단위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주문 가능</a:t>
            </a:r>
            <a:endParaRPr lang="en-US" altLang="ko-KR" sz="105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105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동일 컨셉으로 달력 등의 다른 </a:t>
            </a:r>
            <a:endParaRPr lang="en-US" altLang="ko-KR" sz="105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제품 확장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가능합니다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105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샘플 </a:t>
            </a:r>
            <a:r>
              <a:rPr lang="ko-KR" altLang="en-US" sz="105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요청시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발송 가능하며 </a:t>
            </a:r>
            <a:endParaRPr lang="en-US" altLang="ko-KR" sz="105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상담요청시 방문 드리겠습니다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10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1ADD312-EE20-4D71-881B-D5F9C516B3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224" y="2156879"/>
            <a:ext cx="2880000" cy="216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778EF4C-A847-475C-B129-3C6E6A139C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224" y="4388895"/>
            <a:ext cx="2880000" cy="216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E29386D-5648-4288-8FFA-E6D6C31BE9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22" y="2156879"/>
            <a:ext cx="2880000" cy="216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2E744FC-F6EE-469A-A6EE-EFC7871678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22" y="4388895"/>
            <a:ext cx="2880000" cy="216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083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9B2362-B1EF-403D-89C6-FAC9822548F3}"/>
              </a:ext>
            </a:extLst>
          </p:cNvPr>
          <p:cNvSpPr txBox="1"/>
          <p:nvPr/>
        </p:nvSpPr>
        <p:spPr>
          <a:xfrm>
            <a:off x="897620" y="1791759"/>
            <a:ext cx="8682607" cy="493981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08325CA-F89D-431B-9A12-4A74654758A8}"/>
              </a:ext>
            </a:extLst>
          </p:cNvPr>
          <p:cNvSpPr txBox="1">
            <a:spLocks/>
          </p:cNvSpPr>
          <p:nvPr/>
        </p:nvSpPr>
        <p:spPr>
          <a:xfrm>
            <a:off x="6560190" y="204499"/>
            <a:ext cx="3020037" cy="151524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650756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175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o-KR" altLang="en-US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㈜ </a:t>
            </a:r>
            <a:r>
              <a:rPr lang="ko-KR" altLang="en-US" sz="20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리빙앤라이프</a:t>
            </a:r>
            <a:b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사업자번호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775-86-01688&gt;</a:t>
            </a:r>
          </a:p>
          <a:p>
            <a:pPr algn="r"/>
            <a:endParaRPr lang="en-US" altLang="ko-KR" sz="9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정경원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주소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경기도 포천시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가산면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가산로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194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번길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47-55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TEL: 031-542-0630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FAX: 031-542-0631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E-MAIL:come112212@gmail.com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H/P: 010-4042-6280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2C0FC-0394-4682-A47C-0167853F996B}"/>
              </a:ext>
            </a:extLst>
          </p:cNvPr>
          <p:cNvSpPr txBox="1"/>
          <p:nvPr/>
        </p:nvSpPr>
        <p:spPr>
          <a:xfrm>
            <a:off x="847288" y="503946"/>
            <a:ext cx="11744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i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제안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2F34816-EC63-4ABC-B405-1F63DA23CB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88" y="1909320"/>
            <a:ext cx="2831317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7ACF75F-2437-4913-A881-F8A74ED1B0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517" y="1909320"/>
            <a:ext cx="2831317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77A76B3-898D-4895-9C7B-C873E10FCA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746" y="1909320"/>
            <a:ext cx="2831317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A1964F-1608-4CF8-AA88-677FFAA7583E}"/>
              </a:ext>
            </a:extLst>
          </p:cNvPr>
          <p:cNvSpPr txBox="1"/>
          <p:nvPr/>
        </p:nvSpPr>
        <p:spPr>
          <a:xfrm>
            <a:off x="797191" y="1472876"/>
            <a:ext cx="338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참고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항균원사 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TEST REPORT</a:t>
            </a:r>
            <a:endParaRPr lang="ko-KR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197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3D90E9-8181-44E8-BD61-608246747307}"/>
              </a:ext>
            </a:extLst>
          </p:cNvPr>
          <p:cNvSpPr txBox="1"/>
          <p:nvPr/>
        </p:nvSpPr>
        <p:spPr>
          <a:xfrm>
            <a:off x="3568662" y="1087048"/>
            <a:ext cx="138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출처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altLang="ko-KR" sz="1200" b="1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movementlab</a:t>
            </a:r>
            <a:endParaRPr lang="ko-KR" altLang="en-US" sz="12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AC09D-B5E5-456C-8958-5C99563C9AB8}"/>
              </a:ext>
            </a:extLst>
          </p:cNvPr>
          <p:cNvSpPr txBox="1"/>
          <p:nvPr/>
        </p:nvSpPr>
        <p:spPr>
          <a:xfrm>
            <a:off x="847288" y="503946"/>
            <a:ext cx="117445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i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판매</a:t>
            </a:r>
            <a:endParaRPr lang="en-US" altLang="ko-KR" sz="3200" b="1" i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200" b="1" i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사례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CAB6AD2-A02F-4294-9006-1BFA4C0CBEA8}"/>
              </a:ext>
            </a:extLst>
          </p:cNvPr>
          <p:cNvSpPr/>
          <p:nvPr/>
        </p:nvSpPr>
        <p:spPr>
          <a:xfrm>
            <a:off x="3568662" y="1478226"/>
            <a:ext cx="60618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https://movementlab.kr/product/natural-wonder-blanket/113/category/68/display/1/#none</a:t>
            </a:r>
            <a:endParaRPr lang="ko-KR" alt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7696D-1F2F-421D-9FB3-542366484BD7}"/>
              </a:ext>
            </a:extLst>
          </p:cNvPr>
          <p:cNvSpPr txBox="1"/>
          <p:nvPr/>
        </p:nvSpPr>
        <p:spPr>
          <a:xfrm>
            <a:off x="897620" y="1749814"/>
            <a:ext cx="8682607" cy="101566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MOVEMENT LAB </a:t>
            </a:r>
            <a:r>
              <a:rPr lang="ko-KR" altLang="en-US" sz="1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시즈널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프로젝트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‘Exotic Sense :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낯섦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기획전에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저희 제품 납품하였습니다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제품명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200" b="1" i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NATURAL WONDER BLANKET </a:t>
            </a:r>
            <a:r>
              <a:rPr lang="ko-KR" altLang="en-US" sz="1200" b="1" i="1" u="sng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하와이안샐러드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상세페이지 구성을 너무 잘 해 두신 관계로 이 한 장에 다 담지 못해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위 링크로 들어가 보시기 권해드립니다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간단한 상세페이지 스크린샷 아래 </a:t>
            </a:r>
            <a:r>
              <a:rPr lang="ko-KR" altLang="en-US" sz="1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첨부드립니다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233C511-EA41-4361-8BA2-2C5F0469BD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919" y="2816600"/>
            <a:ext cx="1828799" cy="2478023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36D0675-EC0A-44DE-88E2-FFF849E0BD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592" y="2816600"/>
            <a:ext cx="1828799" cy="2478023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636344D-A190-4C4C-85CD-DFF0834D97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246" y="2816600"/>
            <a:ext cx="1828799" cy="2478023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0D3A623-3A18-4817-9612-4B5E09D9E45F}"/>
              </a:ext>
            </a:extLst>
          </p:cNvPr>
          <p:cNvSpPr txBox="1"/>
          <p:nvPr/>
        </p:nvSpPr>
        <p:spPr>
          <a:xfrm>
            <a:off x="5415293" y="5321234"/>
            <a:ext cx="192368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튜블러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자카드</a:t>
            </a:r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튜블러자카드는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앞에서 편성하지 </a:t>
            </a:r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않는 우수의 컬러를 뒤베드에서 </a:t>
            </a:r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편성하므로 </a:t>
            </a:r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두겹으로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편성됩니다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뒷면에도 그래픽이 표현되는 </a:t>
            </a:r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특징이 있으며 디테일과 컬러의 </a:t>
            </a:r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표현력이 뛰어나고 모양이 쉽게 </a:t>
            </a:r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흐트러지지 않습니다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8586F0-26B7-43DD-93E4-9079FED5075E}"/>
              </a:ext>
            </a:extLst>
          </p:cNvPr>
          <p:cNvSpPr txBox="1"/>
          <p:nvPr/>
        </p:nvSpPr>
        <p:spPr>
          <a:xfrm>
            <a:off x="3145373" y="5321234"/>
            <a:ext cx="1923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니팅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편물 방식의 편직</a:t>
            </a:r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여러개의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실에 의해서 만들어진 </a:t>
            </a:r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편환이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세로 또는 가로 방향으로 짜여지면서 만들어지는 편직으로 만들어진 니트원단 입니다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니트원단은 유연하며 부드럽고 니트 짜임 특유의 신축성과 통기성이 특징입니다</a:t>
            </a:r>
          </a:p>
          <a:p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E504DF-DD4A-4771-BD6B-C68AF75CEE59}"/>
              </a:ext>
            </a:extLst>
          </p:cNvPr>
          <p:cNvSpPr txBox="1"/>
          <p:nvPr/>
        </p:nvSpPr>
        <p:spPr>
          <a:xfrm>
            <a:off x="7685213" y="5321234"/>
            <a:ext cx="19236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테두리 마감</a:t>
            </a:r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깔끔한 마감으로 보다 오랫동안 변함없이 사용할 수 있습니다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DD8D98F-4A05-4EAC-9FE4-05E72B3AB5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31" y="5376709"/>
            <a:ext cx="1398230" cy="139823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7488A41-EAF4-4CB0-A0B9-AD7A481F73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31" y="2816600"/>
            <a:ext cx="1877290" cy="2478023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제목 1">
            <a:extLst>
              <a:ext uri="{FF2B5EF4-FFF2-40B4-BE49-F238E27FC236}">
                <a16:creationId xmlns:a16="http://schemas.microsoft.com/office/drawing/2014/main" id="{2CC2E034-639E-476C-A574-CA98DE43E3CB}"/>
              </a:ext>
            </a:extLst>
          </p:cNvPr>
          <p:cNvSpPr txBox="1">
            <a:spLocks/>
          </p:cNvSpPr>
          <p:nvPr/>
        </p:nvSpPr>
        <p:spPr>
          <a:xfrm>
            <a:off x="6560190" y="204499"/>
            <a:ext cx="3020037" cy="151524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650756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175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o-KR" altLang="en-US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㈜ </a:t>
            </a:r>
            <a:r>
              <a:rPr lang="ko-KR" altLang="en-US" sz="20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리빙앤라이프</a:t>
            </a:r>
            <a:b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사업자번호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775-86-01688&gt;</a:t>
            </a:r>
          </a:p>
          <a:p>
            <a:pPr algn="r"/>
            <a:endParaRPr lang="en-US" altLang="ko-KR" sz="9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정경원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주소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경기도 포천시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가산면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가산로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194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번길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47-55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TEL: 031-542-0630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FAX: 031-542-0631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E-MAIL:come112212@gmail.com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H/P: 010-4042-6280</a:t>
            </a:r>
          </a:p>
        </p:txBody>
      </p:sp>
    </p:spTree>
    <p:extLst>
      <p:ext uri="{BB962C8B-B14F-4D97-AF65-F5344CB8AC3E}">
        <p14:creationId xmlns:p14="http://schemas.microsoft.com/office/powerpoint/2010/main" val="421609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CE8ED425-FFD8-4DA7-BA05-EE4102B233DE}"/>
              </a:ext>
            </a:extLst>
          </p:cNvPr>
          <p:cNvSpPr txBox="1"/>
          <p:nvPr/>
        </p:nvSpPr>
        <p:spPr>
          <a:xfrm>
            <a:off x="2346263" y="503946"/>
            <a:ext cx="3718977" cy="143885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＃ 원하는 디자인이 그려진 니트 모포 </a:t>
            </a:r>
            <a:endParaRPr lang="en-US" altLang="ko-KR" sz="1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편직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가공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후처리 국내작업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최소발주수량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100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(100CM X 75CM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기준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니트 특유의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고급스러움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소재 다양성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항균원사 등 다수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네가지 색상까지 활용가능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우수한 </a:t>
            </a:r>
            <a:r>
              <a:rPr lang="ko-KR" altLang="en-US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터치성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입체감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조직감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구현 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폭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2CM ~ 150CM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가능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화살표: 오른쪽 51">
            <a:extLst>
              <a:ext uri="{FF2B5EF4-FFF2-40B4-BE49-F238E27FC236}">
                <a16:creationId xmlns:a16="http://schemas.microsoft.com/office/drawing/2014/main" id="{3CCC0BCE-D5DD-429E-B19A-01865405DE2A}"/>
              </a:ext>
            </a:extLst>
          </p:cNvPr>
          <p:cNvSpPr/>
          <p:nvPr/>
        </p:nvSpPr>
        <p:spPr>
          <a:xfrm>
            <a:off x="8504877" y="2389492"/>
            <a:ext cx="486863" cy="1210647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66F020-154E-4E7F-8588-8ECF008033BE}"/>
              </a:ext>
            </a:extLst>
          </p:cNvPr>
          <p:cNvSpPr txBox="1"/>
          <p:nvPr/>
        </p:nvSpPr>
        <p:spPr>
          <a:xfrm>
            <a:off x="847288" y="503946"/>
            <a:ext cx="117445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i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모포샘플</a:t>
            </a:r>
            <a:endParaRPr lang="en-US" altLang="ko-KR" sz="3200" b="1" i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61A22C3-396C-4BD9-8BA5-0C68B06949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259" y="2265857"/>
            <a:ext cx="2631993" cy="1973996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28563DB-6A8B-4447-BB64-6F4E4478A1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259" y="4619753"/>
            <a:ext cx="2631993" cy="1973996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BF49329-D0BC-47D5-ADD5-D0D1D81645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750" y="2265857"/>
            <a:ext cx="2631993" cy="1973996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E903E55-F0B3-4365-B60B-B7442BB378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80750" y="4290754"/>
            <a:ext cx="1973997" cy="2631995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1B558E3A-9FC2-449D-88C5-9209CD08944C}"/>
              </a:ext>
            </a:extLst>
          </p:cNvPr>
          <p:cNvCxnSpPr>
            <a:cxnSpLocks/>
          </p:cNvCxnSpPr>
          <p:nvPr/>
        </p:nvCxnSpPr>
        <p:spPr>
          <a:xfrm flipV="1">
            <a:off x="1006679" y="1996580"/>
            <a:ext cx="877706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제목 1">
            <a:extLst>
              <a:ext uri="{FF2B5EF4-FFF2-40B4-BE49-F238E27FC236}">
                <a16:creationId xmlns:a16="http://schemas.microsoft.com/office/drawing/2014/main" id="{8E53C1B2-52FB-44ED-AB74-676BFBB0B574}"/>
              </a:ext>
            </a:extLst>
          </p:cNvPr>
          <p:cNvSpPr txBox="1">
            <a:spLocks/>
          </p:cNvSpPr>
          <p:nvPr/>
        </p:nvSpPr>
        <p:spPr>
          <a:xfrm>
            <a:off x="6560190" y="204499"/>
            <a:ext cx="3020037" cy="151524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650756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175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o-KR" altLang="en-US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㈜ </a:t>
            </a:r>
            <a:r>
              <a:rPr lang="ko-KR" altLang="en-US" sz="20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리빙앤라이프</a:t>
            </a:r>
            <a:b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사업자번호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775-86-01688&gt;</a:t>
            </a:r>
          </a:p>
          <a:p>
            <a:pPr algn="r"/>
            <a:endParaRPr lang="en-US" altLang="ko-KR" sz="9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정경원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주소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경기도 포천시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가산면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가산로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194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번길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47-55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TEL: 031-542-0630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FAX: 031-542-0631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E-MAIL:come112212@gmail.com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H/P: 010-4042-6280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91272D8-71EC-410B-8102-102A4BE472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61" y="2273418"/>
            <a:ext cx="2630400" cy="197280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4172FB5-C127-46D1-8E0B-81E27F295AA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61" y="4620949"/>
            <a:ext cx="2630400" cy="197280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920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F49158A-1D2F-4DFB-8388-001FA05F19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944" y="2223891"/>
            <a:ext cx="2880000" cy="2160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0D2693E-4B16-4349-9513-0BB6C41037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944" y="4591426"/>
            <a:ext cx="2880000" cy="2160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D4877E5-D0DE-4E22-B645-BD92BE0B51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38977" y="2686233"/>
            <a:ext cx="3698736" cy="277405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321DA41-844E-4454-9799-282426288C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351" y="2686234"/>
            <a:ext cx="3698736" cy="277405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31D6C9-52FE-40B3-B77A-CFADC6F665E6}"/>
              </a:ext>
            </a:extLst>
          </p:cNvPr>
          <p:cNvSpPr txBox="1"/>
          <p:nvPr/>
        </p:nvSpPr>
        <p:spPr>
          <a:xfrm>
            <a:off x="2346263" y="503946"/>
            <a:ext cx="3718977" cy="111569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＃ 원하는 디자인이 그려진 끈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밴드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105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편직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가공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후처리 국내작업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최소발주수량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협의필요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네가지 색상까지 활용가능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폭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2CM ~ 150CM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가능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3D2B6C-8FA6-45FD-86DA-8D12D61BCF3C}"/>
              </a:ext>
            </a:extLst>
          </p:cNvPr>
          <p:cNvSpPr txBox="1"/>
          <p:nvPr/>
        </p:nvSpPr>
        <p:spPr>
          <a:xfrm>
            <a:off x="847288" y="503946"/>
            <a:ext cx="117445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i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밴드샘플</a:t>
            </a:r>
            <a:endParaRPr lang="en-US" altLang="ko-KR" sz="3200" b="1" i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2B1F25F2-733B-4709-BCAD-6A551FFC4F2D}"/>
              </a:ext>
            </a:extLst>
          </p:cNvPr>
          <p:cNvCxnSpPr>
            <a:cxnSpLocks/>
          </p:cNvCxnSpPr>
          <p:nvPr/>
        </p:nvCxnSpPr>
        <p:spPr>
          <a:xfrm flipV="1">
            <a:off x="1006679" y="1996580"/>
            <a:ext cx="877706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제목 1">
            <a:extLst>
              <a:ext uri="{FF2B5EF4-FFF2-40B4-BE49-F238E27FC236}">
                <a16:creationId xmlns:a16="http://schemas.microsoft.com/office/drawing/2014/main" id="{0B937F0C-D5B4-4DAE-927A-7B72A3A7C5F0}"/>
              </a:ext>
            </a:extLst>
          </p:cNvPr>
          <p:cNvSpPr txBox="1">
            <a:spLocks/>
          </p:cNvSpPr>
          <p:nvPr/>
        </p:nvSpPr>
        <p:spPr>
          <a:xfrm>
            <a:off x="6560190" y="204499"/>
            <a:ext cx="3020037" cy="151524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650756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175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o-KR" altLang="en-US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㈜ </a:t>
            </a:r>
            <a:r>
              <a:rPr lang="ko-KR" altLang="en-US" sz="20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리빙앤라이프</a:t>
            </a:r>
            <a:b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사업자번호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775-86-01688&gt;</a:t>
            </a:r>
          </a:p>
          <a:p>
            <a:pPr algn="r"/>
            <a:endParaRPr lang="en-US" altLang="ko-KR" sz="9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정경원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주소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경기도 포천시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가산면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가산로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194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번길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47-55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TEL: 031-542-0630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FAX: 031-542-0631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E-MAIL:come112212@gmail.com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H/P: 010-4042-6280</a:t>
            </a:r>
          </a:p>
        </p:txBody>
      </p:sp>
    </p:spTree>
    <p:extLst>
      <p:ext uri="{BB962C8B-B14F-4D97-AF65-F5344CB8AC3E}">
        <p14:creationId xmlns:p14="http://schemas.microsoft.com/office/powerpoint/2010/main" val="108163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55F98C8-A2B3-46AA-B15C-325362860D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74331" y="2760405"/>
            <a:ext cx="4311174" cy="323338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EC2FA96-A27F-4CD6-8DEF-4CE0E9121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031" y="2221508"/>
            <a:ext cx="3233380" cy="431117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124D5C-6DB5-483C-93FD-733D283A59A0}"/>
              </a:ext>
            </a:extLst>
          </p:cNvPr>
          <p:cNvSpPr txBox="1"/>
          <p:nvPr/>
        </p:nvSpPr>
        <p:spPr>
          <a:xfrm>
            <a:off x="2346263" y="503946"/>
            <a:ext cx="4515931" cy="16004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＃ 원하는 디자인이 그려진 달력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편직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가공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후처리 국내작업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최소발주수량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100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네가지 색상까지 활용가능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시중에 없는 제품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니트 특유의 고급스러움과 우수한 </a:t>
            </a:r>
            <a:r>
              <a:rPr lang="ko-KR" altLang="en-US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터치성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입체감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조직감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구현가능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96E1B-98A1-46E2-A5C4-8D4AAA779EA0}"/>
              </a:ext>
            </a:extLst>
          </p:cNvPr>
          <p:cNvSpPr txBox="1"/>
          <p:nvPr/>
        </p:nvSpPr>
        <p:spPr>
          <a:xfrm>
            <a:off x="847288" y="503946"/>
            <a:ext cx="117445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i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달력샘플</a:t>
            </a:r>
            <a:endParaRPr lang="en-US" altLang="ko-KR" sz="3200" b="1" i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8855A3B9-45A4-4AC6-9AFA-04E04F8FAFD4}"/>
              </a:ext>
            </a:extLst>
          </p:cNvPr>
          <p:cNvCxnSpPr>
            <a:cxnSpLocks/>
          </p:cNvCxnSpPr>
          <p:nvPr/>
        </p:nvCxnSpPr>
        <p:spPr>
          <a:xfrm flipV="1">
            <a:off x="1006679" y="1996580"/>
            <a:ext cx="877706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F089106E-081D-4AD6-82C5-A88320772E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66" y="2221507"/>
            <a:ext cx="2106217" cy="2106217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A7F1F90-4D34-4F6B-9EEC-426088C359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67" y="4438322"/>
            <a:ext cx="2106217" cy="2106217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16" name="제목 1">
            <a:extLst>
              <a:ext uri="{FF2B5EF4-FFF2-40B4-BE49-F238E27FC236}">
                <a16:creationId xmlns:a16="http://schemas.microsoft.com/office/drawing/2014/main" id="{9172E0D6-0282-47BE-BA47-36D1564AB0E1}"/>
              </a:ext>
            </a:extLst>
          </p:cNvPr>
          <p:cNvSpPr txBox="1">
            <a:spLocks/>
          </p:cNvSpPr>
          <p:nvPr/>
        </p:nvSpPr>
        <p:spPr>
          <a:xfrm>
            <a:off x="6560190" y="204499"/>
            <a:ext cx="3020037" cy="151524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650756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175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o-KR" altLang="en-US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㈜ </a:t>
            </a:r>
            <a:r>
              <a:rPr lang="ko-KR" altLang="en-US" sz="20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리빙앤라이프</a:t>
            </a:r>
            <a:b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사업자번호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775-86-01688&gt;</a:t>
            </a:r>
          </a:p>
          <a:p>
            <a:pPr algn="r"/>
            <a:endParaRPr lang="en-US" altLang="ko-KR" sz="9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정경원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주소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경기도 포천시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가산면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가산로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194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번길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47-55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TEL: 031-542-0630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FAX: 031-542-0631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E-MAIL:come112212@gmail.com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H/P: 010-4042-6280</a:t>
            </a:r>
          </a:p>
        </p:txBody>
      </p:sp>
    </p:spTree>
    <p:extLst>
      <p:ext uri="{BB962C8B-B14F-4D97-AF65-F5344CB8AC3E}">
        <p14:creationId xmlns:p14="http://schemas.microsoft.com/office/powerpoint/2010/main" val="125935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37F4E3C-F9D8-4BA4-8B89-861A81AF50B0}"/>
              </a:ext>
            </a:extLst>
          </p:cNvPr>
          <p:cNvSpPr txBox="1"/>
          <p:nvPr/>
        </p:nvSpPr>
        <p:spPr>
          <a:xfrm>
            <a:off x="2346263" y="503946"/>
            <a:ext cx="4515931" cy="143885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＃ 원하는 디자인이 그려진 머플러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편직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가공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후처리 국내작업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최소발주수량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100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네가지 색상까지 활용가능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니트 특유의 고급스러움과 우수한 </a:t>
            </a:r>
            <a:r>
              <a:rPr lang="ko-KR" altLang="en-US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터치성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입체감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조직감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구현가능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시중 제품은 대부분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WOVEN (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직물 머플러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소재 관련 협의가능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캐시미어 혼방사 등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BA9976-6F4E-41B5-B352-70665C2182B7}"/>
              </a:ext>
            </a:extLst>
          </p:cNvPr>
          <p:cNvSpPr txBox="1"/>
          <p:nvPr/>
        </p:nvSpPr>
        <p:spPr>
          <a:xfrm>
            <a:off x="847288" y="503946"/>
            <a:ext cx="149897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i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머플러샘플</a:t>
            </a:r>
            <a:endParaRPr lang="en-US" altLang="ko-KR" sz="3200" b="1" i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F4116804-16A9-4885-B850-67DDBA2674C6}"/>
              </a:ext>
            </a:extLst>
          </p:cNvPr>
          <p:cNvCxnSpPr>
            <a:cxnSpLocks/>
          </p:cNvCxnSpPr>
          <p:nvPr/>
        </p:nvCxnSpPr>
        <p:spPr>
          <a:xfrm flipV="1">
            <a:off x="1006679" y="1996580"/>
            <a:ext cx="877706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9C9854E3-5B14-4F74-98F4-4705E56257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04471" y="2753638"/>
            <a:ext cx="4272000" cy="3204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C8E0BBA6-2B23-46C2-AD3B-C40B2FF191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45743" y="2753638"/>
            <a:ext cx="4272000" cy="3204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F782FEE7-10AB-44E9-AD41-EDF80470300E}"/>
              </a:ext>
            </a:extLst>
          </p:cNvPr>
          <p:cNvSpPr txBox="1">
            <a:spLocks/>
          </p:cNvSpPr>
          <p:nvPr/>
        </p:nvSpPr>
        <p:spPr>
          <a:xfrm>
            <a:off x="6560190" y="204499"/>
            <a:ext cx="3020037" cy="151524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650756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175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o-KR" altLang="en-US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㈜ </a:t>
            </a:r>
            <a:r>
              <a:rPr lang="ko-KR" altLang="en-US" sz="20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리빙앤라이프</a:t>
            </a:r>
            <a:b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사업자번호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775-86-01688&gt;</a:t>
            </a:r>
          </a:p>
          <a:p>
            <a:pPr algn="r"/>
            <a:endParaRPr lang="en-US" altLang="ko-KR" sz="9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정경원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주소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경기도 포천시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가산면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가산로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194</a:t>
            </a:r>
            <a:r>
              <a:rPr lang="ko-KR" altLang="en-US" sz="9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번길</a:t>
            </a:r>
            <a:r>
              <a:rPr lang="ko-KR" altLang="en-US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47-55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TEL: 031-542-0630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FAX: 031-542-0631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E-MAIL:come112212@gmail.com</a:t>
            </a:r>
            <a:b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H/P: 010-4042-6280</a:t>
            </a:r>
          </a:p>
        </p:txBody>
      </p:sp>
    </p:spTree>
    <p:extLst>
      <p:ext uri="{BB962C8B-B14F-4D97-AF65-F5344CB8AC3E}">
        <p14:creationId xmlns:p14="http://schemas.microsoft.com/office/powerpoint/2010/main" val="368755143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자르기">
  <a:themeElements>
    <a:clrScheme name="자르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자르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자르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줄기</Template>
  <TotalTime>0</TotalTime>
  <Words>1233</Words>
  <Application>Microsoft Office PowerPoint</Application>
  <PresentationFormat>A4 용지(210x297mm)</PresentationFormat>
  <Paragraphs>211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맑은 고딕</vt:lpstr>
      <vt:lpstr>Calibri</vt:lpstr>
      <vt:lpstr>Calibri Light</vt:lpstr>
      <vt:lpstr>Franklin Gothic Book</vt:lpstr>
      <vt:lpstr>Wingdings 2</vt:lpstr>
      <vt:lpstr>HDOfficeLightV0</vt:lpstr>
      <vt:lpstr>1_HDOfficeLightV0</vt:lpstr>
      <vt:lpstr>2_HDOfficeLightV0</vt:lpstr>
      <vt:lpstr>자르기</vt:lpstr>
      <vt:lpstr>㈜ 리빙앤라이프  사업자번호: 775-86-01688 주소: 경기도 포천시 가산면 가산로 194번길 47-55 TEL: 031-542-0630 fax: 031-542-0631 e-mail:come112212@gmail.com h/p: 010-4042-6280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2020-04-25T00:38:43Z</dcterms:created>
  <dcterms:modified xsi:type="dcterms:W3CDTF">2020-08-07T02:03:22Z</dcterms:modified>
</cp:coreProperties>
</file>