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13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8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5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7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7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1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59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8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4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9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A5A2-5850-4FA5-AC71-50ED9B2FC9D3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576E-9582-42AE-A372-B5E190FAE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9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" y="0"/>
            <a:ext cx="64705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" y="0"/>
            <a:ext cx="64705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HOME</cp:lastModifiedBy>
  <cp:revision>1</cp:revision>
  <dcterms:created xsi:type="dcterms:W3CDTF">2021-09-13T08:13:21Z</dcterms:created>
  <dcterms:modified xsi:type="dcterms:W3CDTF">2021-09-13T08:16:17Z</dcterms:modified>
</cp:coreProperties>
</file>