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81" r:id="rId2"/>
    <p:sldId id="256" r:id="rId3"/>
    <p:sldId id="379" r:id="rId4"/>
    <p:sldId id="368" r:id="rId5"/>
    <p:sldId id="259" r:id="rId6"/>
    <p:sldId id="367" r:id="rId7"/>
    <p:sldId id="342" r:id="rId8"/>
    <p:sldId id="380" r:id="rId9"/>
  </p:sldIdLst>
  <p:sldSz cx="6858000" cy="9906000" type="A4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26BAA"/>
    <a:srgbClr val="0094D5"/>
    <a:srgbClr val="00A1E2"/>
    <a:srgbClr val="CCE9F8"/>
    <a:srgbClr val="8ACFF0"/>
    <a:srgbClr val="95C1D7"/>
    <a:srgbClr val="076FCA"/>
    <a:srgbClr val="00AED0"/>
    <a:srgbClr val="057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15" autoAdjust="0"/>
  </p:normalViewPr>
  <p:slideViewPr>
    <p:cSldViewPr snapToGrid="0" showGuides="1">
      <p:cViewPr varScale="1">
        <p:scale>
          <a:sx n="81" d="100"/>
          <a:sy n="81" d="100"/>
        </p:scale>
        <p:origin x="3096" y="102"/>
      </p:cViewPr>
      <p:guideLst>
        <p:guide pos="2160"/>
        <p:guide orient="horz" pos="312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1" tIns="48176" rIns="96351" bIns="48176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501640"/>
          </a:xfrm>
          <a:prstGeom prst="rect">
            <a:avLst/>
          </a:prstGeom>
        </p:spPr>
        <p:txBody>
          <a:bodyPr vert="horz" lIns="96351" tIns="48176" rIns="96351" bIns="48176" rtlCol="0"/>
          <a:lstStyle>
            <a:lvl1pPr algn="r">
              <a:defRPr sz="1300"/>
            </a:lvl1pPr>
          </a:lstStyle>
          <a:p>
            <a:fld id="{066066DF-4FEF-4E4B-833F-052371A30F59}" type="datetimeFigureOut">
              <a:rPr lang="ko-KR" altLang="en-US" smtClean="0"/>
              <a:t>2021-12-16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65363" y="1249363"/>
            <a:ext cx="2335212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1" tIns="48176" rIns="96351" bIns="4817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1" tIns="48176" rIns="96351" bIns="4817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1" tIns="48176" rIns="96351" bIns="48176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496437"/>
            <a:ext cx="2975240" cy="501639"/>
          </a:xfrm>
          <a:prstGeom prst="rect">
            <a:avLst/>
          </a:prstGeom>
        </p:spPr>
        <p:txBody>
          <a:bodyPr vert="horz" lIns="96351" tIns="48176" rIns="96351" bIns="48176" rtlCol="0" anchor="b"/>
          <a:lstStyle>
            <a:lvl1pPr algn="r">
              <a:defRPr sz="1300"/>
            </a:lvl1pPr>
          </a:lstStyle>
          <a:p>
            <a:fld id="{04981183-826F-4976-B164-29A63E55A3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03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82850" indent="-301096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04385" indent="-240877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86140" indent="-240877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167894" indent="-240877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649648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131401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613155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094909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F08AD62E-6062-4612-AB9B-825BF39F65D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3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C43E9-CAB1-4B61-8029-37FDE6F9B97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55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82850" indent="-301096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04385" indent="-240877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86140" indent="-240877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167894" indent="-240877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649648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131401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613155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094909" indent="-2408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F08AD62E-6062-4612-AB9B-825BF39F65D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41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481E4DF-EE47-4422-8D8C-7C8B9C7DC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A4FECDB-6570-4CFD-88E2-B40A2F6CE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7" y="0"/>
            <a:ext cx="6861061" cy="9337278"/>
          </a:xfrm>
          <a:custGeom>
            <a:avLst/>
            <a:gdLst>
              <a:gd name="connsiteX0" fmla="*/ 0 w 6861061"/>
              <a:gd name="connsiteY0" fmla="*/ 0 h 9337278"/>
              <a:gd name="connsiteX1" fmla="*/ 6855984 w 6861061"/>
              <a:gd name="connsiteY1" fmla="*/ 0 h 9337278"/>
              <a:gd name="connsiteX2" fmla="*/ 6855984 w 6861061"/>
              <a:gd name="connsiteY2" fmla="*/ 5278582 h 9337278"/>
              <a:gd name="connsiteX3" fmla="*/ 6844284 w 6861061"/>
              <a:gd name="connsiteY3" fmla="*/ 5278582 h 9337278"/>
              <a:gd name="connsiteX4" fmla="*/ 6861061 w 6861061"/>
              <a:gd name="connsiteY4" fmla="*/ 5316804 h 9337278"/>
              <a:gd name="connsiteX5" fmla="*/ 6672606 w 6861061"/>
              <a:gd name="connsiteY5" fmla="*/ 5473436 h 9337278"/>
              <a:gd name="connsiteX6" fmla="*/ 4859168 w 6861061"/>
              <a:gd name="connsiteY6" fmla="*/ 6792785 h 9337278"/>
              <a:gd name="connsiteX7" fmla="*/ 4478767 w 6861061"/>
              <a:gd name="connsiteY7" fmla="*/ 7038122 h 9337278"/>
              <a:gd name="connsiteX8" fmla="*/ 4479243 w 6861061"/>
              <a:gd name="connsiteY8" fmla="*/ 7039657 h 9337278"/>
              <a:gd name="connsiteX9" fmla="*/ 4274335 w 6861061"/>
              <a:gd name="connsiteY9" fmla="*/ 7174049 h 9337278"/>
              <a:gd name="connsiteX10" fmla="*/ 2845001 w 6861061"/>
              <a:gd name="connsiteY10" fmla="*/ 8007764 h 9337278"/>
              <a:gd name="connsiteX11" fmla="*/ 2812176 w 6861061"/>
              <a:gd name="connsiteY11" fmla="*/ 8024945 h 9337278"/>
              <a:gd name="connsiteX12" fmla="*/ 2668869 w 6861061"/>
              <a:gd name="connsiteY12" fmla="*/ 8104898 h 9337278"/>
              <a:gd name="connsiteX13" fmla="*/ 2667105 w 6861061"/>
              <a:gd name="connsiteY13" fmla="*/ 8100879 h 9337278"/>
              <a:gd name="connsiteX14" fmla="*/ 2323748 w 6861061"/>
              <a:gd name="connsiteY14" fmla="*/ 8280599 h 9337278"/>
              <a:gd name="connsiteX15" fmla="*/ 617595 w 6861061"/>
              <a:gd name="connsiteY15" fmla="*/ 9079111 h 9337278"/>
              <a:gd name="connsiteX16" fmla="*/ 0 w 6861061"/>
              <a:gd name="connsiteY16" fmla="*/ 9337278 h 933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1061" h="9337278">
                <a:moveTo>
                  <a:pt x="0" y="0"/>
                </a:moveTo>
                <a:lnTo>
                  <a:pt x="6855984" y="0"/>
                </a:lnTo>
                <a:lnTo>
                  <a:pt x="6855984" y="5278582"/>
                </a:lnTo>
                <a:lnTo>
                  <a:pt x="6844284" y="5278582"/>
                </a:lnTo>
                <a:lnTo>
                  <a:pt x="6861061" y="5316804"/>
                </a:lnTo>
                <a:lnTo>
                  <a:pt x="6672606" y="5473436"/>
                </a:lnTo>
                <a:cubicBezTo>
                  <a:pt x="6126643" y="5912469"/>
                  <a:pt x="5524311" y="6353230"/>
                  <a:pt x="4859168" y="6792785"/>
                </a:cubicBezTo>
                <a:lnTo>
                  <a:pt x="4478767" y="7038122"/>
                </a:lnTo>
                <a:lnTo>
                  <a:pt x="4479243" y="7039657"/>
                </a:lnTo>
                <a:lnTo>
                  <a:pt x="4274335" y="7174049"/>
                </a:lnTo>
                <a:cubicBezTo>
                  <a:pt x="3830359" y="7455074"/>
                  <a:pt x="3354768" y="7733491"/>
                  <a:pt x="2845001" y="8007764"/>
                </a:cubicBezTo>
                <a:lnTo>
                  <a:pt x="2812176" y="8024945"/>
                </a:lnTo>
                <a:lnTo>
                  <a:pt x="2668869" y="8104898"/>
                </a:lnTo>
                <a:lnTo>
                  <a:pt x="2667105" y="8100879"/>
                </a:lnTo>
                <a:lnTo>
                  <a:pt x="2323748" y="8280599"/>
                </a:lnTo>
                <a:cubicBezTo>
                  <a:pt x="1790913" y="8551938"/>
                  <a:pt x="1223048" y="8818621"/>
                  <a:pt x="617595" y="9079111"/>
                </a:cubicBezTo>
                <a:lnTo>
                  <a:pt x="0" y="93372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40C7791-F678-4A02-B3B7-4D7F8A808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380707D-5B46-4C85-AE3E-BF47A03BD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2DD8A5-7751-4B54-9EE7-4580FD17B4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3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271AF9-AC16-48C2-ABD9-62BBDE7B7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29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03FAB7FB-9D98-4A6E-BBD9-EB745AD8A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9000" y="4953000"/>
            <a:ext cx="3429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61F142D-CC12-4488-BED4-D024F03A2C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4493"/>
            <a:ext cx="6858000" cy="4977493"/>
          </a:xfrm>
          <a:custGeom>
            <a:avLst/>
            <a:gdLst>
              <a:gd name="connsiteX0" fmla="*/ 0 w 6858000"/>
              <a:gd name="connsiteY0" fmla="*/ 0 h 4977493"/>
              <a:gd name="connsiteX1" fmla="*/ 6858000 w 6858000"/>
              <a:gd name="connsiteY1" fmla="*/ 0 h 4977493"/>
              <a:gd name="connsiteX2" fmla="*/ 6858000 w 6858000"/>
              <a:gd name="connsiteY2" fmla="*/ 4977493 h 4977493"/>
              <a:gd name="connsiteX3" fmla="*/ 0 w 6858000"/>
              <a:gd name="connsiteY3" fmla="*/ 4977493 h 497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977493">
                <a:moveTo>
                  <a:pt x="0" y="0"/>
                </a:moveTo>
                <a:lnTo>
                  <a:pt x="6858000" y="0"/>
                </a:lnTo>
                <a:lnTo>
                  <a:pt x="6858000" y="4977493"/>
                </a:lnTo>
                <a:lnTo>
                  <a:pt x="0" y="4977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3AF7A85-3358-4B38-92DA-5433EC47C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5792" y="4814519"/>
            <a:ext cx="3906416" cy="3907912"/>
          </a:xfrm>
          <a:custGeom>
            <a:avLst/>
            <a:gdLst>
              <a:gd name="connsiteX0" fmla="*/ 1953208 w 3906416"/>
              <a:gd name="connsiteY0" fmla="*/ 0 h 3907912"/>
              <a:gd name="connsiteX1" fmla="*/ 3906416 w 3906416"/>
              <a:gd name="connsiteY1" fmla="*/ 1953956 h 3907912"/>
              <a:gd name="connsiteX2" fmla="*/ 1953208 w 3906416"/>
              <a:gd name="connsiteY2" fmla="*/ 3907912 h 3907912"/>
              <a:gd name="connsiteX3" fmla="*/ 0 w 3906416"/>
              <a:gd name="connsiteY3" fmla="*/ 1953956 h 3907912"/>
              <a:gd name="connsiteX4" fmla="*/ 1953208 w 3906416"/>
              <a:gd name="connsiteY4" fmla="*/ 0 h 390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6416" h="3907912">
                <a:moveTo>
                  <a:pt x="1953208" y="0"/>
                </a:moveTo>
                <a:cubicBezTo>
                  <a:pt x="3031935" y="0"/>
                  <a:pt x="3906416" y="874816"/>
                  <a:pt x="3906416" y="1953956"/>
                </a:cubicBezTo>
                <a:cubicBezTo>
                  <a:pt x="3906416" y="3033096"/>
                  <a:pt x="3031935" y="3907912"/>
                  <a:pt x="1953208" y="3907912"/>
                </a:cubicBezTo>
                <a:cubicBezTo>
                  <a:pt x="874481" y="3907912"/>
                  <a:pt x="0" y="3033096"/>
                  <a:pt x="0" y="1953956"/>
                </a:cubicBezTo>
                <a:cubicBezTo>
                  <a:pt x="0" y="874816"/>
                  <a:pt x="874481" y="0"/>
                  <a:pt x="1953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B75A6BA-BE39-4FB5-9EEA-F3A0F95537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3429000"/>
          </a:xfrm>
          <a:custGeom>
            <a:avLst/>
            <a:gdLst>
              <a:gd name="connsiteX0" fmla="*/ 0 w 6858000"/>
              <a:gd name="connsiteY0" fmla="*/ 0 h 3429000"/>
              <a:gd name="connsiteX1" fmla="*/ 6858000 w 6858000"/>
              <a:gd name="connsiteY1" fmla="*/ 0 h 3429000"/>
              <a:gd name="connsiteX2" fmla="*/ 6858000 w 6858000"/>
              <a:gd name="connsiteY2" fmla="*/ 3429000 h 3429000"/>
              <a:gd name="connsiteX3" fmla="*/ 0 w 685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429000">
                <a:moveTo>
                  <a:pt x="0" y="0"/>
                </a:moveTo>
                <a:lnTo>
                  <a:pt x="6858000" y="0"/>
                </a:lnTo>
                <a:lnTo>
                  <a:pt x="685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848D260-002A-4C59-86E5-DDA4BD0217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8277" y="6756315"/>
            <a:ext cx="3050636" cy="1602942"/>
          </a:xfrm>
          <a:custGeom>
            <a:avLst/>
            <a:gdLst>
              <a:gd name="connsiteX0" fmla="*/ 0 w 3050636"/>
              <a:gd name="connsiteY0" fmla="*/ 0 h 1602942"/>
              <a:gd name="connsiteX1" fmla="*/ 3050636 w 3050636"/>
              <a:gd name="connsiteY1" fmla="*/ 0 h 1602942"/>
              <a:gd name="connsiteX2" fmla="*/ 3050636 w 3050636"/>
              <a:gd name="connsiteY2" fmla="*/ 1602942 h 1602942"/>
              <a:gd name="connsiteX3" fmla="*/ 0 w 3050636"/>
              <a:gd name="connsiteY3" fmla="*/ 1602942 h 16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636" h="1602942">
                <a:moveTo>
                  <a:pt x="0" y="0"/>
                </a:moveTo>
                <a:lnTo>
                  <a:pt x="3050636" y="0"/>
                </a:lnTo>
                <a:lnTo>
                  <a:pt x="3050636" y="1602942"/>
                </a:lnTo>
                <a:lnTo>
                  <a:pt x="0" y="1602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9ADAE1F5-28C3-4518-8F28-B6E0B39EA8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9086" y="5057895"/>
            <a:ext cx="3050636" cy="1602942"/>
          </a:xfrm>
          <a:custGeom>
            <a:avLst/>
            <a:gdLst>
              <a:gd name="connsiteX0" fmla="*/ 0 w 3050636"/>
              <a:gd name="connsiteY0" fmla="*/ 0 h 1602942"/>
              <a:gd name="connsiteX1" fmla="*/ 3050636 w 3050636"/>
              <a:gd name="connsiteY1" fmla="*/ 0 h 1602942"/>
              <a:gd name="connsiteX2" fmla="*/ 3050636 w 3050636"/>
              <a:gd name="connsiteY2" fmla="*/ 1602942 h 1602942"/>
              <a:gd name="connsiteX3" fmla="*/ 0 w 3050636"/>
              <a:gd name="connsiteY3" fmla="*/ 1602942 h 16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636" h="1602942">
                <a:moveTo>
                  <a:pt x="0" y="0"/>
                </a:moveTo>
                <a:lnTo>
                  <a:pt x="3050636" y="0"/>
                </a:lnTo>
                <a:lnTo>
                  <a:pt x="3050636" y="1602942"/>
                </a:lnTo>
                <a:lnTo>
                  <a:pt x="0" y="1602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B8893BE-138F-4DEC-B9C5-C0595C4AEA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8278" y="2647560"/>
            <a:ext cx="3050636" cy="1602942"/>
          </a:xfrm>
          <a:custGeom>
            <a:avLst/>
            <a:gdLst>
              <a:gd name="connsiteX0" fmla="*/ 0 w 3050636"/>
              <a:gd name="connsiteY0" fmla="*/ 0 h 1602942"/>
              <a:gd name="connsiteX1" fmla="*/ 3050636 w 3050636"/>
              <a:gd name="connsiteY1" fmla="*/ 0 h 1602942"/>
              <a:gd name="connsiteX2" fmla="*/ 3050636 w 3050636"/>
              <a:gd name="connsiteY2" fmla="*/ 1602942 h 1602942"/>
              <a:gd name="connsiteX3" fmla="*/ 0 w 3050636"/>
              <a:gd name="connsiteY3" fmla="*/ 1602942 h 16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636" h="1602942">
                <a:moveTo>
                  <a:pt x="0" y="0"/>
                </a:moveTo>
                <a:lnTo>
                  <a:pt x="3050636" y="0"/>
                </a:lnTo>
                <a:lnTo>
                  <a:pt x="3050636" y="1602942"/>
                </a:lnTo>
                <a:lnTo>
                  <a:pt x="0" y="1602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DA485475-3244-4F74-AE8A-12853CB80D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087" y="949140"/>
            <a:ext cx="3050636" cy="1602942"/>
          </a:xfrm>
          <a:custGeom>
            <a:avLst/>
            <a:gdLst>
              <a:gd name="connsiteX0" fmla="*/ 0 w 3050636"/>
              <a:gd name="connsiteY0" fmla="*/ 0 h 1602942"/>
              <a:gd name="connsiteX1" fmla="*/ 3050636 w 3050636"/>
              <a:gd name="connsiteY1" fmla="*/ 0 h 1602942"/>
              <a:gd name="connsiteX2" fmla="*/ 3050636 w 3050636"/>
              <a:gd name="connsiteY2" fmla="*/ 1602942 h 1602942"/>
              <a:gd name="connsiteX3" fmla="*/ 0 w 3050636"/>
              <a:gd name="connsiteY3" fmla="*/ 1602942 h 16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636" h="1602942">
                <a:moveTo>
                  <a:pt x="0" y="0"/>
                </a:moveTo>
                <a:lnTo>
                  <a:pt x="3050636" y="0"/>
                </a:lnTo>
                <a:lnTo>
                  <a:pt x="3050636" y="1602942"/>
                </a:lnTo>
                <a:lnTo>
                  <a:pt x="0" y="1602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1EDDEA32-E69C-4F29-8DBA-778D2C7ADD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857999" cy="4010025"/>
          </a:xfrm>
          <a:custGeom>
            <a:avLst/>
            <a:gdLst>
              <a:gd name="connsiteX0" fmla="*/ 0 w 6857999"/>
              <a:gd name="connsiteY0" fmla="*/ 0 h 4010025"/>
              <a:gd name="connsiteX1" fmla="*/ 6857999 w 6857999"/>
              <a:gd name="connsiteY1" fmla="*/ 0 h 4010025"/>
              <a:gd name="connsiteX2" fmla="*/ 6857999 w 6857999"/>
              <a:gd name="connsiteY2" fmla="*/ 4010025 h 4010025"/>
              <a:gd name="connsiteX3" fmla="*/ 0 w 6857999"/>
              <a:gd name="connsiteY3" fmla="*/ 4010025 h 40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4010025">
                <a:moveTo>
                  <a:pt x="0" y="0"/>
                </a:moveTo>
                <a:lnTo>
                  <a:pt x="6857999" y="0"/>
                </a:lnTo>
                <a:lnTo>
                  <a:pt x="6857999" y="4010025"/>
                </a:lnTo>
                <a:lnTo>
                  <a:pt x="0" y="40100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6A33F1F1-DDA9-4993-AFF7-E15B5971B0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64202" y="3216480"/>
            <a:ext cx="1310030" cy="1310028"/>
          </a:xfrm>
          <a:custGeom>
            <a:avLst/>
            <a:gdLst>
              <a:gd name="connsiteX0" fmla="*/ 655015 w 1310030"/>
              <a:gd name="connsiteY0" fmla="*/ 0 h 1310028"/>
              <a:gd name="connsiteX1" fmla="*/ 1310030 w 1310030"/>
              <a:gd name="connsiteY1" fmla="*/ 655014 h 1310028"/>
              <a:gd name="connsiteX2" fmla="*/ 655015 w 1310030"/>
              <a:gd name="connsiteY2" fmla="*/ 1310028 h 1310028"/>
              <a:gd name="connsiteX3" fmla="*/ 0 w 1310030"/>
              <a:gd name="connsiteY3" fmla="*/ 655014 h 1310028"/>
              <a:gd name="connsiteX4" fmla="*/ 655015 w 1310030"/>
              <a:gd name="connsiteY4" fmla="*/ 0 h 13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030" h="1310028">
                <a:moveTo>
                  <a:pt x="655015" y="0"/>
                </a:moveTo>
                <a:cubicBezTo>
                  <a:pt x="1016770" y="0"/>
                  <a:pt x="1310030" y="293260"/>
                  <a:pt x="1310030" y="655014"/>
                </a:cubicBezTo>
                <a:cubicBezTo>
                  <a:pt x="1310030" y="1016768"/>
                  <a:pt x="1016770" y="1310028"/>
                  <a:pt x="655015" y="1310028"/>
                </a:cubicBezTo>
                <a:cubicBezTo>
                  <a:pt x="293260" y="1310028"/>
                  <a:pt x="0" y="1016768"/>
                  <a:pt x="0" y="655014"/>
                </a:cubicBezTo>
                <a:cubicBezTo>
                  <a:pt x="0" y="293260"/>
                  <a:pt x="293260" y="0"/>
                  <a:pt x="6550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D0E21CB4-3F60-41D8-AECB-0E92A0E00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2533" y="3216480"/>
            <a:ext cx="1310030" cy="1310028"/>
          </a:xfrm>
          <a:custGeom>
            <a:avLst/>
            <a:gdLst>
              <a:gd name="connsiteX0" fmla="*/ 655015 w 1310030"/>
              <a:gd name="connsiteY0" fmla="*/ 0 h 1310028"/>
              <a:gd name="connsiteX1" fmla="*/ 1310030 w 1310030"/>
              <a:gd name="connsiteY1" fmla="*/ 655014 h 1310028"/>
              <a:gd name="connsiteX2" fmla="*/ 655015 w 1310030"/>
              <a:gd name="connsiteY2" fmla="*/ 1310028 h 1310028"/>
              <a:gd name="connsiteX3" fmla="*/ 0 w 1310030"/>
              <a:gd name="connsiteY3" fmla="*/ 655014 h 1310028"/>
              <a:gd name="connsiteX4" fmla="*/ 655015 w 1310030"/>
              <a:gd name="connsiteY4" fmla="*/ 0 h 13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030" h="1310028">
                <a:moveTo>
                  <a:pt x="655015" y="0"/>
                </a:moveTo>
                <a:cubicBezTo>
                  <a:pt x="1016770" y="0"/>
                  <a:pt x="1310030" y="293260"/>
                  <a:pt x="1310030" y="655014"/>
                </a:cubicBezTo>
                <a:cubicBezTo>
                  <a:pt x="1310030" y="1016768"/>
                  <a:pt x="1016770" y="1310028"/>
                  <a:pt x="655015" y="1310028"/>
                </a:cubicBezTo>
                <a:cubicBezTo>
                  <a:pt x="293260" y="1310028"/>
                  <a:pt x="0" y="1016768"/>
                  <a:pt x="0" y="655014"/>
                </a:cubicBezTo>
                <a:cubicBezTo>
                  <a:pt x="0" y="293260"/>
                  <a:pt x="293260" y="0"/>
                  <a:pt x="6550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D19F665-B2D3-4AAD-AC82-EC059D26D9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5871" y="6386520"/>
            <a:ext cx="1310030" cy="1310028"/>
          </a:xfrm>
          <a:custGeom>
            <a:avLst/>
            <a:gdLst>
              <a:gd name="connsiteX0" fmla="*/ 655015 w 1310030"/>
              <a:gd name="connsiteY0" fmla="*/ 0 h 1310028"/>
              <a:gd name="connsiteX1" fmla="*/ 1310030 w 1310030"/>
              <a:gd name="connsiteY1" fmla="*/ 655014 h 1310028"/>
              <a:gd name="connsiteX2" fmla="*/ 655015 w 1310030"/>
              <a:gd name="connsiteY2" fmla="*/ 1310028 h 1310028"/>
              <a:gd name="connsiteX3" fmla="*/ 0 w 1310030"/>
              <a:gd name="connsiteY3" fmla="*/ 655014 h 1310028"/>
              <a:gd name="connsiteX4" fmla="*/ 655015 w 1310030"/>
              <a:gd name="connsiteY4" fmla="*/ 0 h 13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030" h="1310028">
                <a:moveTo>
                  <a:pt x="655015" y="0"/>
                </a:moveTo>
                <a:cubicBezTo>
                  <a:pt x="1016770" y="0"/>
                  <a:pt x="1310030" y="293260"/>
                  <a:pt x="1310030" y="655014"/>
                </a:cubicBezTo>
                <a:cubicBezTo>
                  <a:pt x="1310030" y="1016768"/>
                  <a:pt x="1016770" y="1310028"/>
                  <a:pt x="655015" y="1310028"/>
                </a:cubicBezTo>
                <a:cubicBezTo>
                  <a:pt x="293260" y="1310028"/>
                  <a:pt x="0" y="1016768"/>
                  <a:pt x="0" y="655014"/>
                </a:cubicBezTo>
                <a:cubicBezTo>
                  <a:pt x="0" y="293260"/>
                  <a:pt x="293260" y="0"/>
                  <a:pt x="6550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238DAE1B-887A-4ADA-9C19-24CFE6CFFA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64202" y="6386520"/>
            <a:ext cx="1310030" cy="1310028"/>
          </a:xfrm>
          <a:custGeom>
            <a:avLst/>
            <a:gdLst>
              <a:gd name="connsiteX0" fmla="*/ 655015 w 1310030"/>
              <a:gd name="connsiteY0" fmla="*/ 0 h 1310028"/>
              <a:gd name="connsiteX1" fmla="*/ 1310030 w 1310030"/>
              <a:gd name="connsiteY1" fmla="*/ 655014 h 1310028"/>
              <a:gd name="connsiteX2" fmla="*/ 655015 w 1310030"/>
              <a:gd name="connsiteY2" fmla="*/ 1310028 h 1310028"/>
              <a:gd name="connsiteX3" fmla="*/ 0 w 1310030"/>
              <a:gd name="connsiteY3" fmla="*/ 655014 h 1310028"/>
              <a:gd name="connsiteX4" fmla="*/ 655015 w 1310030"/>
              <a:gd name="connsiteY4" fmla="*/ 0 h 13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030" h="1310028">
                <a:moveTo>
                  <a:pt x="655015" y="0"/>
                </a:moveTo>
                <a:cubicBezTo>
                  <a:pt x="1016770" y="0"/>
                  <a:pt x="1310030" y="293260"/>
                  <a:pt x="1310030" y="655014"/>
                </a:cubicBezTo>
                <a:cubicBezTo>
                  <a:pt x="1310030" y="1016768"/>
                  <a:pt x="1016770" y="1310028"/>
                  <a:pt x="655015" y="1310028"/>
                </a:cubicBezTo>
                <a:cubicBezTo>
                  <a:pt x="293260" y="1310028"/>
                  <a:pt x="0" y="1016768"/>
                  <a:pt x="0" y="655014"/>
                </a:cubicBezTo>
                <a:cubicBezTo>
                  <a:pt x="0" y="293260"/>
                  <a:pt x="293260" y="0"/>
                  <a:pt x="6550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2D3970EA-AEBD-4402-820E-B40B6B3DEC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2533" y="6386520"/>
            <a:ext cx="1310030" cy="1310028"/>
          </a:xfrm>
          <a:custGeom>
            <a:avLst/>
            <a:gdLst>
              <a:gd name="connsiteX0" fmla="*/ 655015 w 1310030"/>
              <a:gd name="connsiteY0" fmla="*/ 0 h 1310028"/>
              <a:gd name="connsiteX1" fmla="*/ 1310030 w 1310030"/>
              <a:gd name="connsiteY1" fmla="*/ 655014 h 1310028"/>
              <a:gd name="connsiteX2" fmla="*/ 655015 w 1310030"/>
              <a:gd name="connsiteY2" fmla="*/ 1310028 h 1310028"/>
              <a:gd name="connsiteX3" fmla="*/ 0 w 1310030"/>
              <a:gd name="connsiteY3" fmla="*/ 655014 h 1310028"/>
              <a:gd name="connsiteX4" fmla="*/ 655015 w 1310030"/>
              <a:gd name="connsiteY4" fmla="*/ 0 h 13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030" h="1310028">
                <a:moveTo>
                  <a:pt x="655015" y="0"/>
                </a:moveTo>
                <a:cubicBezTo>
                  <a:pt x="1016770" y="0"/>
                  <a:pt x="1310030" y="293260"/>
                  <a:pt x="1310030" y="655014"/>
                </a:cubicBezTo>
                <a:cubicBezTo>
                  <a:pt x="1310030" y="1016768"/>
                  <a:pt x="1016770" y="1310028"/>
                  <a:pt x="655015" y="1310028"/>
                </a:cubicBezTo>
                <a:cubicBezTo>
                  <a:pt x="293260" y="1310028"/>
                  <a:pt x="0" y="1016768"/>
                  <a:pt x="0" y="655014"/>
                </a:cubicBezTo>
                <a:cubicBezTo>
                  <a:pt x="0" y="293260"/>
                  <a:pt x="293260" y="0"/>
                  <a:pt x="6550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6A68022-6804-4C3E-8F25-F480C4D7EF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871" y="3216480"/>
            <a:ext cx="1310030" cy="1310028"/>
          </a:xfrm>
          <a:custGeom>
            <a:avLst/>
            <a:gdLst>
              <a:gd name="connsiteX0" fmla="*/ 655015 w 1310030"/>
              <a:gd name="connsiteY0" fmla="*/ 0 h 1310028"/>
              <a:gd name="connsiteX1" fmla="*/ 1310030 w 1310030"/>
              <a:gd name="connsiteY1" fmla="*/ 655014 h 1310028"/>
              <a:gd name="connsiteX2" fmla="*/ 655015 w 1310030"/>
              <a:gd name="connsiteY2" fmla="*/ 1310028 h 1310028"/>
              <a:gd name="connsiteX3" fmla="*/ 0 w 1310030"/>
              <a:gd name="connsiteY3" fmla="*/ 655014 h 1310028"/>
              <a:gd name="connsiteX4" fmla="*/ 655015 w 1310030"/>
              <a:gd name="connsiteY4" fmla="*/ 0 h 13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030" h="1310028">
                <a:moveTo>
                  <a:pt x="655015" y="0"/>
                </a:moveTo>
                <a:cubicBezTo>
                  <a:pt x="1016770" y="0"/>
                  <a:pt x="1310030" y="293260"/>
                  <a:pt x="1310030" y="655014"/>
                </a:cubicBezTo>
                <a:cubicBezTo>
                  <a:pt x="1310030" y="1016768"/>
                  <a:pt x="1016770" y="1310028"/>
                  <a:pt x="655015" y="1310028"/>
                </a:cubicBezTo>
                <a:cubicBezTo>
                  <a:pt x="293260" y="1310028"/>
                  <a:pt x="0" y="1016768"/>
                  <a:pt x="0" y="655014"/>
                </a:cubicBezTo>
                <a:cubicBezTo>
                  <a:pt x="0" y="293260"/>
                  <a:pt x="293260" y="0"/>
                  <a:pt x="6550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3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60B0F5D-F461-4984-BCA8-9EE629329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0294" y="6924520"/>
            <a:ext cx="627652" cy="627650"/>
          </a:xfrm>
          <a:custGeom>
            <a:avLst/>
            <a:gdLst>
              <a:gd name="connsiteX0" fmla="*/ 313826 w 627652"/>
              <a:gd name="connsiteY0" fmla="*/ 0 h 627650"/>
              <a:gd name="connsiteX1" fmla="*/ 627652 w 627652"/>
              <a:gd name="connsiteY1" fmla="*/ 313825 h 627650"/>
              <a:gd name="connsiteX2" fmla="*/ 313826 w 627652"/>
              <a:gd name="connsiteY2" fmla="*/ 627650 h 627650"/>
              <a:gd name="connsiteX3" fmla="*/ 0 w 627652"/>
              <a:gd name="connsiteY3" fmla="*/ 313825 h 627650"/>
              <a:gd name="connsiteX4" fmla="*/ 313826 w 627652"/>
              <a:gd name="connsiteY4" fmla="*/ 0 h 6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652" h="627650">
                <a:moveTo>
                  <a:pt x="313826" y="0"/>
                </a:moveTo>
                <a:cubicBezTo>
                  <a:pt x="487147" y="0"/>
                  <a:pt x="627652" y="140504"/>
                  <a:pt x="627652" y="313825"/>
                </a:cubicBezTo>
                <a:cubicBezTo>
                  <a:pt x="627652" y="487146"/>
                  <a:pt x="487147" y="627650"/>
                  <a:pt x="313826" y="627650"/>
                </a:cubicBezTo>
                <a:cubicBezTo>
                  <a:pt x="140505" y="627650"/>
                  <a:pt x="0" y="487146"/>
                  <a:pt x="0" y="313825"/>
                </a:cubicBezTo>
                <a:cubicBezTo>
                  <a:pt x="0" y="140504"/>
                  <a:pt x="140505" y="0"/>
                  <a:pt x="313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F0E14E-5DC5-44BD-B0E6-7873A5DBE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1026" y="3090946"/>
            <a:ext cx="627652" cy="627650"/>
          </a:xfrm>
          <a:custGeom>
            <a:avLst/>
            <a:gdLst>
              <a:gd name="connsiteX0" fmla="*/ 313826 w 627652"/>
              <a:gd name="connsiteY0" fmla="*/ 0 h 627650"/>
              <a:gd name="connsiteX1" fmla="*/ 627652 w 627652"/>
              <a:gd name="connsiteY1" fmla="*/ 313825 h 627650"/>
              <a:gd name="connsiteX2" fmla="*/ 313826 w 627652"/>
              <a:gd name="connsiteY2" fmla="*/ 627650 h 627650"/>
              <a:gd name="connsiteX3" fmla="*/ 0 w 627652"/>
              <a:gd name="connsiteY3" fmla="*/ 313825 h 627650"/>
              <a:gd name="connsiteX4" fmla="*/ 313826 w 627652"/>
              <a:gd name="connsiteY4" fmla="*/ 0 h 6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652" h="627650">
                <a:moveTo>
                  <a:pt x="313826" y="0"/>
                </a:moveTo>
                <a:cubicBezTo>
                  <a:pt x="487147" y="0"/>
                  <a:pt x="627652" y="140504"/>
                  <a:pt x="627652" y="313825"/>
                </a:cubicBezTo>
                <a:cubicBezTo>
                  <a:pt x="627652" y="487146"/>
                  <a:pt x="487147" y="627650"/>
                  <a:pt x="313826" y="627650"/>
                </a:cubicBezTo>
                <a:cubicBezTo>
                  <a:pt x="140505" y="627650"/>
                  <a:pt x="0" y="487146"/>
                  <a:pt x="0" y="313825"/>
                </a:cubicBezTo>
                <a:cubicBezTo>
                  <a:pt x="0" y="140504"/>
                  <a:pt x="140505" y="0"/>
                  <a:pt x="313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06E1A5E7-680E-40DF-AC27-8CF713A1C4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1026" y="7357213"/>
            <a:ext cx="627652" cy="627650"/>
          </a:xfrm>
          <a:custGeom>
            <a:avLst/>
            <a:gdLst>
              <a:gd name="connsiteX0" fmla="*/ 313826 w 627652"/>
              <a:gd name="connsiteY0" fmla="*/ 0 h 627650"/>
              <a:gd name="connsiteX1" fmla="*/ 627652 w 627652"/>
              <a:gd name="connsiteY1" fmla="*/ 313825 h 627650"/>
              <a:gd name="connsiteX2" fmla="*/ 313826 w 627652"/>
              <a:gd name="connsiteY2" fmla="*/ 627650 h 627650"/>
              <a:gd name="connsiteX3" fmla="*/ 0 w 627652"/>
              <a:gd name="connsiteY3" fmla="*/ 313825 h 627650"/>
              <a:gd name="connsiteX4" fmla="*/ 313826 w 627652"/>
              <a:gd name="connsiteY4" fmla="*/ 0 h 6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652" h="627650">
                <a:moveTo>
                  <a:pt x="313826" y="0"/>
                </a:moveTo>
                <a:cubicBezTo>
                  <a:pt x="487147" y="0"/>
                  <a:pt x="627652" y="140504"/>
                  <a:pt x="627652" y="313825"/>
                </a:cubicBezTo>
                <a:cubicBezTo>
                  <a:pt x="627652" y="487146"/>
                  <a:pt x="487147" y="627650"/>
                  <a:pt x="313826" y="627650"/>
                </a:cubicBezTo>
                <a:cubicBezTo>
                  <a:pt x="140505" y="627650"/>
                  <a:pt x="0" y="487146"/>
                  <a:pt x="0" y="313825"/>
                </a:cubicBezTo>
                <a:cubicBezTo>
                  <a:pt x="0" y="140504"/>
                  <a:pt x="140505" y="0"/>
                  <a:pt x="313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017CEC4-AE50-49ED-9944-2541A9F899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0294" y="3837850"/>
            <a:ext cx="628650" cy="627062"/>
          </a:xfrm>
          <a:custGeom>
            <a:avLst/>
            <a:gdLst>
              <a:gd name="connsiteX0" fmla="*/ 314325 w 628650"/>
              <a:gd name="connsiteY0" fmla="*/ 0 h 627062"/>
              <a:gd name="connsiteX1" fmla="*/ 628650 w 628650"/>
              <a:gd name="connsiteY1" fmla="*/ 313531 h 627062"/>
              <a:gd name="connsiteX2" fmla="*/ 314325 w 628650"/>
              <a:gd name="connsiteY2" fmla="*/ 627062 h 627062"/>
              <a:gd name="connsiteX3" fmla="*/ 0 w 628650"/>
              <a:gd name="connsiteY3" fmla="*/ 313531 h 627062"/>
              <a:gd name="connsiteX4" fmla="*/ 314325 w 628650"/>
              <a:gd name="connsiteY4" fmla="*/ 0 h 62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" h="627062">
                <a:moveTo>
                  <a:pt x="314325" y="0"/>
                </a:moveTo>
                <a:cubicBezTo>
                  <a:pt x="487922" y="0"/>
                  <a:pt x="628650" y="140373"/>
                  <a:pt x="628650" y="313531"/>
                </a:cubicBezTo>
                <a:cubicBezTo>
                  <a:pt x="628650" y="486690"/>
                  <a:pt x="487922" y="627062"/>
                  <a:pt x="314325" y="627062"/>
                </a:cubicBezTo>
                <a:cubicBezTo>
                  <a:pt x="140728" y="627062"/>
                  <a:pt x="0" y="486690"/>
                  <a:pt x="0" y="313531"/>
                </a:cubicBezTo>
                <a:cubicBezTo>
                  <a:pt x="0" y="140373"/>
                  <a:pt x="140728" y="0"/>
                  <a:pt x="3143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841D2B1-A3CE-453A-B427-F9224B2E6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56841"/>
            <a:ext cx="6858000" cy="4664244"/>
          </a:xfrm>
          <a:custGeom>
            <a:avLst/>
            <a:gdLst>
              <a:gd name="connsiteX0" fmla="*/ 0 w 6858000"/>
              <a:gd name="connsiteY0" fmla="*/ 0 h 4664244"/>
              <a:gd name="connsiteX1" fmla="*/ 6858000 w 6858000"/>
              <a:gd name="connsiteY1" fmla="*/ 0 h 4664244"/>
              <a:gd name="connsiteX2" fmla="*/ 6858000 w 6858000"/>
              <a:gd name="connsiteY2" fmla="*/ 4664244 h 4664244"/>
              <a:gd name="connsiteX3" fmla="*/ 0 w 6858000"/>
              <a:gd name="connsiteY3" fmla="*/ 4664244 h 46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664244">
                <a:moveTo>
                  <a:pt x="0" y="0"/>
                </a:moveTo>
                <a:lnTo>
                  <a:pt x="6858000" y="0"/>
                </a:lnTo>
                <a:lnTo>
                  <a:pt x="6858000" y="4664244"/>
                </a:lnTo>
                <a:lnTo>
                  <a:pt x="0" y="46642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F7EACC1-4EBC-4C9D-AFFD-A57AA00C5F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77104" y="3571336"/>
            <a:ext cx="1971675" cy="1970088"/>
          </a:xfrm>
          <a:custGeom>
            <a:avLst/>
            <a:gdLst>
              <a:gd name="connsiteX0" fmla="*/ 985838 w 1971675"/>
              <a:gd name="connsiteY0" fmla="*/ 0 h 1970088"/>
              <a:gd name="connsiteX1" fmla="*/ 1971675 w 1971675"/>
              <a:gd name="connsiteY1" fmla="*/ 985044 h 1970088"/>
              <a:gd name="connsiteX2" fmla="*/ 985838 w 1971675"/>
              <a:gd name="connsiteY2" fmla="*/ 1970088 h 1970088"/>
              <a:gd name="connsiteX3" fmla="*/ 0 w 1971675"/>
              <a:gd name="connsiteY3" fmla="*/ 985044 h 1970088"/>
              <a:gd name="connsiteX4" fmla="*/ 985838 w 1971675"/>
              <a:gd name="connsiteY4" fmla="*/ 0 h 197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75" h="1970088">
                <a:moveTo>
                  <a:pt x="985838" y="0"/>
                </a:moveTo>
                <a:cubicBezTo>
                  <a:pt x="1530301" y="0"/>
                  <a:pt x="1971675" y="441019"/>
                  <a:pt x="1971675" y="985044"/>
                </a:cubicBezTo>
                <a:cubicBezTo>
                  <a:pt x="1971675" y="1529069"/>
                  <a:pt x="1530301" y="1970088"/>
                  <a:pt x="985838" y="1970088"/>
                </a:cubicBezTo>
                <a:cubicBezTo>
                  <a:pt x="441375" y="1970088"/>
                  <a:pt x="0" y="1529069"/>
                  <a:pt x="0" y="985044"/>
                </a:cubicBezTo>
                <a:cubicBezTo>
                  <a:pt x="0" y="441019"/>
                  <a:pt x="441375" y="0"/>
                  <a:pt x="9858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A9F3AA66-BFA8-41C3-A75C-E63A8A521D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090" y="6670061"/>
            <a:ext cx="1971675" cy="1971675"/>
          </a:xfrm>
          <a:custGeom>
            <a:avLst/>
            <a:gdLst>
              <a:gd name="connsiteX0" fmla="*/ 985838 w 1971675"/>
              <a:gd name="connsiteY0" fmla="*/ 0 h 1971675"/>
              <a:gd name="connsiteX1" fmla="*/ 1971675 w 1971675"/>
              <a:gd name="connsiteY1" fmla="*/ 985838 h 1971675"/>
              <a:gd name="connsiteX2" fmla="*/ 985838 w 1971675"/>
              <a:gd name="connsiteY2" fmla="*/ 1971675 h 1971675"/>
              <a:gd name="connsiteX3" fmla="*/ 0 w 1971675"/>
              <a:gd name="connsiteY3" fmla="*/ 985838 h 1971675"/>
              <a:gd name="connsiteX4" fmla="*/ 985838 w 197167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75" h="1971675">
                <a:moveTo>
                  <a:pt x="985838" y="0"/>
                </a:moveTo>
                <a:cubicBezTo>
                  <a:pt x="1530301" y="0"/>
                  <a:pt x="1971675" y="441375"/>
                  <a:pt x="1971675" y="985838"/>
                </a:cubicBezTo>
                <a:cubicBezTo>
                  <a:pt x="1971675" y="1530301"/>
                  <a:pt x="1530301" y="1971675"/>
                  <a:pt x="985838" y="1971675"/>
                </a:cubicBezTo>
                <a:cubicBezTo>
                  <a:pt x="441375" y="1971675"/>
                  <a:pt x="0" y="1530301"/>
                  <a:pt x="0" y="985838"/>
                </a:cubicBezTo>
                <a:cubicBezTo>
                  <a:pt x="0" y="441375"/>
                  <a:pt x="441375" y="0"/>
                  <a:pt x="9858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19F94AE-92C9-434C-833D-4D7B7A8863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1668" y="774846"/>
            <a:ext cx="1754188" cy="1754182"/>
          </a:xfrm>
          <a:custGeom>
            <a:avLst/>
            <a:gdLst>
              <a:gd name="connsiteX0" fmla="*/ 877094 w 1754188"/>
              <a:gd name="connsiteY0" fmla="*/ 0 h 1754182"/>
              <a:gd name="connsiteX1" fmla="*/ 1754188 w 1754188"/>
              <a:gd name="connsiteY1" fmla="*/ 877091 h 1754182"/>
              <a:gd name="connsiteX2" fmla="*/ 877094 w 1754188"/>
              <a:gd name="connsiteY2" fmla="*/ 1754182 h 1754182"/>
              <a:gd name="connsiteX3" fmla="*/ 0 w 1754188"/>
              <a:gd name="connsiteY3" fmla="*/ 877091 h 1754182"/>
              <a:gd name="connsiteX4" fmla="*/ 877094 w 1754188"/>
              <a:gd name="connsiteY4" fmla="*/ 0 h 17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88" h="1754182">
                <a:moveTo>
                  <a:pt x="877094" y="0"/>
                </a:moveTo>
                <a:cubicBezTo>
                  <a:pt x="1361500" y="0"/>
                  <a:pt x="1754188" y="392687"/>
                  <a:pt x="1754188" y="877091"/>
                </a:cubicBezTo>
                <a:cubicBezTo>
                  <a:pt x="1754188" y="1361495"/>
                  <a:pt x="1361500" y="1754182"/>
                  <a:pt x="877094" y="1754182"/>
                </a:cubicBezTo>
                <a:cubicBezTo>
                  <a:pt x="392688" y="1754182"/>
                  <a:pt x="0" y="1361495"/>
                  <a:pt x="0" y="877091"/>
                </a:cubicBezTo>
                <a:cubicBezTo>
                  <a:pt x="0" y="392687"/>
                  <a:pt x="392688" y="0"/>
                  <a:pt x="8770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72DEA91C-D191-49E8-85F1-F2F5924831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0818" y="3597416"/>
            <a:ext cx="1754188" cy="1754182"/>
          </a:xfrm>
          <a:custGeom>
            <a:avLst/>
            <a:gdLst>
              <a:gd name="connsiteX0" fmla="*/ 877094 w 1754188"/>
              <a:gd name="connsiteY0" fmla="*/ 0 h 1754182"/>
              <a:gd name="connsiteX1" fmla="*/ 1754188 w 1754188"/>
              <a:gd name="connsiteY1" fmla="*/ 877091 h 1754182"/>
              <a:gd name="connsiteX2" fmla="*/ 877094 w 1754188"/>
              <a:gd name="connsiteY2" fmla="*/ 1754182 h 1754182"/>
              <a:gd name="connsiteX3" fmla="*/ 0 w 1754188"/>
              <a:gd name="connsiteY3" fmla="*/ 877091 h 1754182"/>
              <a:gd name="connsiteX4" fmla="*/ 877094 w 1754188"/>
              <a:gd name="connsiteY4" fmla="*/ 0 h 17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88" h="1754182">
                <a:moveTo>
                  <a:pt x="877094" y="0"/>
                </a:moveTo>
                <a:cubicBezTo>
                  <a:pt x="1361500" y="0"/>
                  <a:pt x="1754188" y="392687"/>
                  <a:pt x="1754188" y="877091"/>
                </a:cubicBezTo>
                <a:cubicBezTo>
                  <a:pt x="1754188" y="1361495"/>
                  <a:pt x="1361500" y="1754182"/>
                  <a:pt x="877094" y="1754182"/>
                </a:cubicBezTo>
                <a:cubicBezTo>
                  <a:pt x="392688" y="1754182"/>
                  <a:pt x="0" y="1361495"/>
                  <a:pt x="0" y="877091"/>
                </a:cubicBezTo>
                <a:cubicBezTo>
                  <a:pt x="0" y="392687"/>
                  <a:pt x="392688" y="0"/>
                  <a:pt x="8770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D6B025B-2B3F-4ED2-8E89-45050FED3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1668" y="3597426"/>
            <a:ext cx="1754188" cy="1754182"/>
          </a:xfrm>
          <a:custGeom>
            <a:avLst/>
            <a:gdLst>
              <a:gd name="connsiteX0" fmla="*/ 877094 w 1754188"/>
              <a:gd name="connsiteY0" fmla="*/ 0 h 1754182"/>
              <a:gd name="connsiteX1" fmla="*/ 1754188 w 1754188"/>
              <a:gd name="connsiteY1" fmla="*/ 877091 h 1754182"/>
              <a:gd name="connsiteX2" fmla="*/ 877094 w 1754188"/>
              <a:gd name="connsiteY2" fmla="*/ 1754182 h 1754182"/>
              <a:gd name="connsiteX3" fmla="*/ 0 w 1754188"/>
              <a:gd name="connsiteY3" fmla="*/ 877091 h 1754182"/>
              <a:gd name="connsiteX4" fmla="*/ 877094 w 1754188"/>
              <a:gd name="connsiteY4" fmla="*/ 0 h 17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88" h="1754182">
                <a:moveTo>
                  <a:pt x="877094" y="0"/>
                </a:moveTo>
                <a:cubicBezTo>
                  <a:pt x="1361500" y="0"/>
                  <a:pt x="1754188" y="392687"/>
                  <a:pt x="1754188" y="877091"/>
                </a:cubicBezTo>
                <a:cubicBezTo>
                  <a:pt x="1754188" y="1361495"/>
                  <a:pt x="1361500" y="1754182"/>
                  <a:pt x="877094" y="1754182"/>
                </a:cubicBezTo>
                <a:cubicBezTo>
                  <a:pt x="392688" y="1754182"/>
                  <a:pt x="0" y="1361495"/>
                  <a:pt x="0" y="877091"/>
                </a:cubicBezTo>
                <a:cubicBezTo>
                  <a:pt x="0" y="392687"/>
                  <a:pt x="392688" y="0"/>
                  <a:pt x="8770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BD4728C-6AB6-431C-A5EE-F72FAE121F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50818" y="6545398"/>
            <a:ext cx="1754188" cy="1754182"/>
          </a:xfrm>
          <a:custGeom>
            <a:avLst/>
            <a:gdLst>
              <a:gd name="connsiteX0" fmla="*/ 877094 w 1754188"/>
              <a:gd name="connsiteY0" fmla="*/ 0 h 1754182"/>
              <a:gd name="connsiteX1" fmla="*/ 1754188 w 1754188"/>
              <a:gd name="connsiteY1" fmla="*/ 877091 h 1754182"/>
              <a:gd name="connsiteX2" fmla="*/ 877094 w 1754188"/>
              <a:gd name="connsiteY2" fmla="*/ 1754182 h 1754182"/>
              <a:gd name="connsiteX3" fmla="*/ 0 w 1754188"/>
              <a:gd name="connsiteY3" fmla="*/ 877091 h 1754182"/>
              <a:gd name="connsiteX4" fmla="*/ 877094 w 1754188"/>
              <a:gd name="connsiteY4" fmla="*/ 0 h 17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88" h="1754182">
                <a:moveTo>
                  <a:pt x="877094" y="0"/>
                </a:moveTo>
                <a:cubicBezTo>
                  <a:pt x="1361500" y="0"/>
                  <a:pt x="1754188" y="392687"/>
                  <a:pt x="1754188" y="877091"/>
                </a:cubicBezTo>
                <a:cubicBezTo>
                  <a:pt x="1754188" y="1361495"/>
                  <a:pt x="1361500" y="1754182"/>
                  <a:pt x="877094" y="1754182"/>
                </a:cubicBezTo>
                <a:cubicBezTo>
                  <a:pt x="392688" y="1754182"/>
                  <a:pt x="0" y="1361495"/>
                  <a:pt x="0" y="877091"/>
                </a:cubicBezTo>
                <a:cubicBezTo>
                  <a:pt x="0" y="392687"/>
                  <a:pt x="392688" y="0"/>
                  <a:pt x="8770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9BA08DD1-B95A-4D68-B944-438CDA6211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3105" y="6545398"/>
            <a:ext cx="1754188" cy="1754182"/>
          </a:xfrm>
          <a:custGeom>
            <a:avLst/>
            <a:gdLst>
              <a:gd name="connsiteX0" fmla="*/ 877094 w 1754188"/>
              <a:gd name="connsiteY0" fmla="*/ 0 h 1754182"/>
              <a:gd name="connsiteX1" fmla="*/ 1754188 w 1754188"/>
              <a:gd name="connsiteY1" fmla="*/ 877091 h 1754182"/>
              <a:gd name="connsiteX2" fmla="*/ 877094 w 1754188"/>
              <a:gd name="connsiteY2" fmla="*/ 1754182 h 1754182"/>
              <a:gd name="connsiteX3" fmla="*/ 0 w 1754188"/>
              <a:gd name="connsiteY3" fmla="*/ 877091 h 1754182"/>
              <a:gd name="connsiteX4" fmla="*/ 877094 w 1754188"/>
              <a:gd name="connsiteY4" fmla="*/ 0 h 17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88" h="1754182">
                <a:moveTo>
                  <a:pt x="877094" y="0"/>
                </a:moveTo>
                <a:cubicBezTo>
                  <a:pt x="1361500" y="0"/>
                  <a:pt x="1754188" y="392687"/>
                  <a:pt x="1754188" y="877091"/>
                </a:cubicBezTo>
                <a:cubicBezTo>
                  <a:pt x="1754188" y="1361495"/>
                  <a:pt x="1361500" y="1754182"/>
                  <a:pt x="877094" y="1754182"/>
                </a:cubicBezTo>
                <a:cubicBezTo>
                  <a:pt x="392688" y="1754182"/>
                  <a:pt x="0" y="1361495"/>
                  <a:pt x="0" y="877091"/>
                </a:cubicBezTo>
                <a:cubicBezTo>
                  <a:pt x="0" y="392687"/>
                  <a:pt x="392688" y="0"/>
                  <a:pt x="8770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AAD8230-CBDF-4137-BF4C-BEDC7E37A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0818" y="774846"/>
            <a:ext cx="1754188" cy="1754182"/>
          </a:xfrm>
          <a:custGeom>
            <a:avLst/>
            <a:gdLst>
              <a:gd name="connsiteX0" fmla="*/ 877094 w 1754188"/>
              <a:gd name="connsiteY0" fmla="*/ 0 h 1754182"/>
              <a:gd name="connsiteX1" fmla="*/ 1754188 w 1754188"/>
              <a:gd name="connsiteY1" fmla="*/ 877091 h 1754182"/>
              <a:gd name="connsiteX2" fmla="*/ 877094 w 1754188"/>
              <a:gd name="connsiteY2" fmla="*/ 1754182 h 1754182"/>
              <a:gd name="connsiteX3" fmla="*/ 0 w 1754188"/>
              <a:gd name="connsiteY3" fmla="*/ 877091 h 1754182"/>
              <a:gd name="connsiteX4" fmla="*/ 877094 w 1754188"/>
              <a:gd name="connsiteY4" fmla="*/ 0 h 17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188" h="1754182">
                <a:moveTo>
                  <a:pt x="877094" y="0"/>
                </a:moveTo>
                <a:cubicBezTo>
                  <a:pt x="1361500" y="0"/>
                  <a:pt x="1754188" y="392687"/>
                  <a:pt x="1754188" y="877091"/>
                </a:cubicBezTo>
                <a:cubicBezTo>
                  <a:pt x="1754188" y="1361495"/>
                  <a:pt x="1361500" y="1754182"/>
                  <a:pt x="877094" y="1754182"/>
                </a:cubicBezTo>
                <a:cubicBezTo>
                  <a:pt x="392688" y="1754182"/>
                  <a:pt x="0" y="1361495"/>
                  <a:pt x="0" y="877091"/>
                </a:cubicBezTo>
                <a:cubicBezTo>
                  <a:pt x="0" y="392687"/>
                  <a:pt x="392688" y="0"/>
                  <a:pt x="8770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00379A5-3DA9-4A1C-8CF3-4268FE3C94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6931"/>
            <a:ext cx="6057900" cy="6281069"/>
          </a:xfrm>
          <a:custGeom>
            <a:avLst/>
            <a:gdLst>
              <a:gd name="connsiteX0" fmla="*/ 0 w 6057900"/>
              <a:gd name="connsiteY0" fmla="*/ 0 h 6281069"/>
              <a:gd name="connsiteX1" fmla="*/ 4881754 w 6057900"/>
              <a:gd name="connsiteY1" fmla="*/ 0 h 6281069"/>
              <a:gd name="connsiteX2" fmla="*/ 6057900 w 6057900"/>
              <a:gd name="connsiteY2" fmla="*/ 1276502 h 6281069"/>
              <a:gd name="connsiteX3" fmla="*/ 6057900 w 6057900"/>
              <a:gd name="connsiteY3" fmla="*/ 5004568 h 6281069"/>
              <a:gd name="connsiteX4" fmla="*/ 4881754 w 6057900"/>
              <a:gd name="connsiteY4" fmla="*/ 6281069 h 6281069"/>
              <a:gd name="connsiteX5" fmla="*/ 0 w 6057900"/>
              <a:gd name="connsiteY5" fmla="*/ 6281069 h 62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281069">
                <a:moveTo>
                  <a:pt x="0" y="0"/>
                </a:moveTo>
                <a:lnTo>
                  <a:pt x="4881754" y="0"/>
                </a:lnTo>
                <a:cubicBezTo>
                  <a:pt x="5531322" y="0"/>
                  <a:pt x="6057900" y="571509"/>
                  <a:pt x="6057900" y="1276502"/>
                </a:cubicBezTo>
                <a:lnTo>
                  <a:pt x="6057900" y="5004568"/>
                </a:lnTo>
                <a:cubicBezTo>
                  <a:pt x="6057900" y="5709560"/>
                  <a:pt x="5531322" y="6281069"/>
                  <a:pt x="4881754" y="6281069"/>
                </a:cubicBezTo>
                <a:lnTo>
                  <a:pt x="0" y="62810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FF4D91B-0F86-4571-AE7E-0D3AF1C093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6858000" cy="3429001"/>
          </a:xfrm>
          <a:custGeom>
            <a:avLst/>
            <a:gdLst>
              <a:gd name="connsiteX0" fmla="*/ 0 w 6858000"/>
              <a:gd name="connsiteY0" fmla="*/ 0 h 3429001"/>
              <a:gd name="connsiteX1" fmla="*/ 6858000 w 6858000"/>
              <a:gd name="connsiteY1" fmla="*/ 0 h 3429001"/>
              <a:gd name="connsiteX2" fmla="*/ 6858000 w 6858000"/>
              <a:gd name="connsiteY2" fmla="*/ 2857489 h 3429001"/>
              <a:gd name="connsiteX3" fmla="*/ 6286488 w 6858000"/>
              <a:gd name="connsiteY3" fmla="*/ 3429001 h 3429001"/>
              <a:gd name="connsiteX4" fmla="*/ 571512 w 6858000"/>
              <a:gd name="connsiteY4" fmla="*/ 3429001 h 3429001"/>
              <a:gd name="connsiteX5" fmla="*/ 0 w 6858000"/>
              <a:gd name="connsiteY5" fmla="*/ 2857489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3429001">
                <a:moveTo>
                  <a:pt x="0" y="0"/>
                </a:moveTo>
                <a:lnTo>
                  <a:pt x="6858000" y="0"/>
                </a:lnTo>
                <a:lnTo>
                  <a:pt x="6858000" y="2857489"/>
                </a:lnTo>
                <a:cubicBezTo>
                  <a:pt x="6858000" y="3173126"/>
                  <a:pt x="6602125" y="3429001"/>
                  <a:pt x="6286488" y="3429001"/>
                </a:cubicBezTo>
                <a:lnTo>
                  <a:pt x="571512" y="3429001"/>
                </a:lnTo>
                <a:cubicBezTo>
                  <a:pt x="255875" y="3429001"/>
                  <a:pt x="0" y="3173126"/>
                  <a:pt x="0" y="28574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175B439-F7C0-4455-A722-B25916F03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858000" cy="4616245"/>
          </a:xfrm>
          <a:custGeom>
            <a:avLst/>
            <a:gdLst>
              <a:gd name="connsiteX0" fmla="*/ 0 w 11612882"/>
              <a:gd name="connsiteY0" fmla="*/ 0 h 4616245"/>
              <a:gd name="connsiteX1" fmla="*/ 11612882 w 11612882"/>
              <a:gd name="connsiteY1" fmla="*/ 0 h 4616245"/>
              <a:gd name="connsiteX2" fmla="*/ 11612882 w 11612882"/>
              <a:gd name="connsiteY2" fmla="*/ 4616245 h 4616245"/>
              <a:gd name="connsiteX3" fmla="*/ 0 w 11612882"/>
              <a:gd name="connsiteY3" fmla="*/ 4616245 h 461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882" h="4616245">
                <a:moveTo>
                  <a:pt x="0" y="0"/>
                </a:moveTo>
                <a:lnTo>
                  <a:pt x="11612882" y="0"/>
                </a:lnTo>
                <a:lnTo>
                  <a:pt x="11612882" y="4616245"/>
                </a:lnTo>
                <a:lnTo>
                  <a:pt x="0" y="46162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360B23DC-1B03-44C7-A0B3-5FDE998B66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32089" cy="8648230"/>
          </a:xfrm>
          <a:custGeom>
            <a:avLst/>
            <a:gdLst>
              <a:gd name="connsiteX0" fmla="*/ 0 w 6032089"/>
              <a:gd name="connsiteY0" fmla="*/ 0 h 8648230"/>
              <a:gd name="connsiteX1" fmla="*/ 6032089 w 6032089"/>
              <a:gd name="connsiteY1" fmla="*/ 0 h 8648230"/>
              <a:gd name="connsiteX2" fmla="*/ 6032089 w 6032089"/>
              <a:gd name="connsiteY2" fmla="*/ 7509914 h 8648230"/>
              <a:gd name="connsiteX3" fmla="*/ 4893773 w 6032089"/>
              <a:gd name="connsiteY3" fmla="*/ 8648230 h 8648230"/>
              <a:gd name="connsiteX4" fmla="*/ 0 w 6032089"/>
              <a:gd name="connsiteY4" fmla="*/ 8648230 h 864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089" h="8648230">
                <a:moveTo>
                  <a:pt x="0" y="0"/>
                </a:moveTo>
                <a:lnTo>
                  <a:pt x="6032089" y="0"/>
                </a:lnTo>
                <a:lnTo>
                  <a:pt x="6032089" y="7509914"/>
                </a:lnTo>
                <a:cubicBezTo>
                  <a:pt x="6032089" y="8138589"/>
                  <a:pt x="5522448" y="8648230"/>
                  <a:pt x="4893773" y="8648230"/>
                </a:cubicBezTo>
                <a:lnTo>
                  <a:pt x="0" y="8648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6FEE263-16FA-4916-A39D-B7A1FFCF07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881D88F-367D-4BEB-930D-BA5D92C101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00323"/>
            <a:ext cx="6858000" cy="7824653"/>
          </a:xfrm>
          <a:custGeom>
            <a:avLst/>
            <a:gdLst>
              <a:gd name="connsiteX0" fmla="*/ 0 w 6858000"/>
              <a:gd name="connsiteY0" fmla="*/ 0 h 7824653"/>
              <a:gd name="connsiteX1" fmla="*/ 6858000 w 6858000"/>
              <a:gd name="connsiteY1" fmla="*/ 0 h 7824653"/>
              <a:gd name="connsiteX2" fmla="*/ 6858000 w 6858000"/>
              <a:gd name="connsiteY2" fmla="*/ 7824652 h 7824653"/>
              <a:gd name="connsiteX3" fmla="*/ 0 w 6858000"/>
              <a:gd name="connsiteY3" fmla="*/ 7824653 h 782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7824653">
                <a:moveTo>
                  <a:pt x="0" y="0"/>
                </a:moveTo>
                <a:lnTo>
                  <a:pt x="6858000" y="0"/>
                </a:lnTo>
                <a:lnTo>
                  <a:pt x="6858000" y="7824652"/>
                </a:lnTo>
                <a:lnTo>
                  <a:pt x="0" y="78246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0AC0ACC-1715-472B-9F17-C2848F0CB1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04891" y="874757"/>
            <a:ext cx="1248228" cy="1248222"/>
          </a:xfrm>
          <a:custGeom>
            <a:avLst/>
            <a:gdLst>
              <a:gd name="connsiteX0" fmla="*/ 624114 w 1248228"/>
              <a:gd name="connsiteY0" fmla="*/ 0 h 1248222"/>
              <a:gd name="connsiteX1" fmla="*/ 1248228 w 1248228"/>
              <a:gd name="connsiteY1" fmla="*/ 624111 h 1248222"/>
              <a:gd name="connsiteX2" fmla="*/ 624114 w 1248228"/>
              <a:gd name="connsiteY2" fmla="*/ 1248222 h 1248222"/>
              <a:gd name="connsiteX3" fmla="*/ 0 w 1248228"/>
              <a:gd name="connsiteY3" fmla="*/ 624111 h 1248222"/>
              <a:gd name="connsiteX4" fmla="*/ 624114 w 1248228"/>
              <a:gd name="connsiteY4" fmla="*/ 0 h 12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1248222">
                <a:moveTo>
                  <a:pt x="624114" y="0"/>
                </a:moveTo>
                <a:cubicBezTo>
                  <a:pt x="968803" y="0"/>
                  <a:pt x="1248228" y="279424"/>
                  <a:pt x="1248228" y="624111"/>
                </a:cubicBezTo>
                <a:cubicBezTo>
                  <a:pt x="1248228" y="968798"/>
                  <a:pt x="968803" y="1248222"/>
                  <a:pt x="624114" y="1248222"/>
                </a:cubicBezTo>
                <a:cubicBezTo>
                  <a:pt x="279426" y="1248222"/>
                  <a:pt x="0" y="968798"/>
                  <a:pt x="0" y="624111"/>
                </a:cubicBezTo>
                <a:cubicBezTo>
                  <a:pt x="0" y="279424"/>
                  <a:pt x="279426" y="0"/>
                  <a:pt x="6241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1EFB51F-5F68-4521-9E15-647DF9B266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756374"/>
            <a:ext cx="3353161" cy="6362154"/>
          </a:xfrm>
          <a:custGeom>
            <a:avLst/>
            <a:gdLst>
              <a:gd name="connsiteX0" fmla="*/ 0 w 2337135"/>
              <a:gd name="connsiteY0" fmla="*/ 4333734 h 6362154"/>
              <a:gd name="connsiteX1" fmla="*/ 2337135 w 2337135"/>
              <a:gd name="connsiteY1" fmla="*/ 4333734 h 6362154"/>
              <a:gd name="connsiteX2" fmla="*/ 2337135 w 2337135"/>
              <a:gd name="connsiteY2" fmla="*/ 6362154 h 6362154"/>
              <a:gd name="connsiteX3" fmla="*/ 0 w 2337135"/>
              <a:gd name="connsiteY3" fmla="*/ 6362154 h 6362154"/>
              <a:gd name="connsiteX4" fmla="*/ 0 w 2337135"/>
              <a:gd name="connsiteY4" fmla="*/ 2166867 h 6362154"/>
              <a:gd name="connsiteX5" fmla="*/ 2337135 w 2337135"/>
              <a:gd name="connsiteY5" fmla="*/ 2166867 h 6362154"/>
              <a:gd name="connsiteX6" fmla="*/ 2337135 w 2337135"/>
              <a:gd name="connsiteY6" fmla="*/ 4195287 h 6362154"/>
              <a:gd name="connsiteX7" fmla="*/ 0 w 2337135"/>
              <a:gd name="connsiteY7" fmla="*/ 4195287 h 6362154"/>
              <a:gd name="connsiteX8" fmla="*/ 0 w 2337135"/>
              <a:gd name="connsiteY8" fmla="*/ 0 h 6362154"/>
              <a:gd name="connsiteX9" fmla="*/ 2337135 w 2337135"/>
              <a:gd name="connsiteY9" fmla="*/ 0 h 6362154"/>
              <a:gd name="connsiteX10" fmla="*/ 2337135 w 2337135"/>
              <a:gd name="connsiteY10" fmla="*/ 2028420 h 6362154"/>
              <a:gd name="connsiteX11" fmla="*/ 0 w 2337135"/>
              <a:gd name="connsiteY11" fmla="*/ 2028420 h 636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7135" h="6362154">
                <a:moveTo>
                  <a:pt x="0" y="4333734"/>
                </a:moveTo>
                <a:lnTo>
                  <a:pt x="2337135" y="4333734"/>
                </a:lnTo>
                <a:lnTo>
                  <a:pt x="2337135" y="6362154"/>
                </a:lnTo>
                <a:lnTo>
                  <a:pt x="0" y="6362154"/>
                </a:lnTo>
                <a:close/>
                <a:moveTo>
                  <a:pt x="0" y="2166867"/>
                </a:moveTo>
                <a:lnTo>
                  <a:pt x="2337135" y="2166867"/>
                </a:lnTo>
                <a:lnTo>
                  <a:pt x="2337135" y="4195287"/>
                </a:lnTo>
                <a:lnTo>
                  <a:pt x="0" y="4195287"/>
                </a:lnTo>
                <a:close/>
                <a:moveTo>
                  <a:pt x="0" y="0"/>
                </a:moveTo>
                <a:lnTo>
                  <a:pt x="2337135" y="0"/>
                </a:lnTo>
                <a:lnTo>
                  <a:pt x="2337135" y="2028420"/>
                </a:lnTo>
                <a:lnTo>
                  <a:pt x="0" y="20284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9DD31D5-8E44-4C32-99F1-A72CF18DDF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87229"/>
            <a:ext cx="6858000" cy="4616245"/>
          </a:xfrm>
          <a:custGeom>
            <a:avLst/>
            <a:gdLst>
              <a:gd name="connsiteX0" fmla="*/ 0 w 8502970"/>
              <a:gd name="connsiteY0" fmla="*/ 0 h 4616245"/>
              <a:gd name="connsiteX1" fmla="*/ 8502970 w 8502970"/>
              <a:gd name="connsiteY1" fmla="*/ 0 h 4616245"/>
              <a:gd name="connsiteX2" fmla="*/ 8502970 w 8502970"/>
              <a:gd name="connsiteY2" fmla="*/ 4616245 h 4616245"/>
              <a:gd name="connsiteX3" fmla="*/ 0 w 8502970"/>
              <a:gd name="connsiteY3" fmla="*/ 4616245 h 461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2970" h="4616245">
                <a:moveTo>
                  <a:pt x="0" y="0"/>
                </a:moveTo>
                <a:lnTo>
                  <a:pt x="8502970" y="0"/>
                </a:lnTo>
                <a:lnTo>
                  <a:pt x="8502970" y="4616245"/>
                </a:lnTo>
                <a:lnTo>
                  <a:pt x="0" y="46162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0E317FE-3892-4138-B1C8-2E1B4CEB4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857999" cy="6670963"/>
          </a:xfrm>
          <a:custGeom>
            <a:avLst/>
            <a:gdLst>
              <a:gd name="connsiteX0" fmla="*/ 0 w 6234112"/>
              <a:gd name="connsiteY0" fmla="*/ 0 h 4616245"/>
              <a:gd name="connsiteX1" fmla="*/ 6234112 w 6234112"/>
              <a:gd name="connsiteY1" fmla="*/ 0 h 4616245"/>
              <a:gd name="connsiteX2" fmla="*/ 6234112 w 6234112"/>
              <a:gd name="connsiteY2" fmla="*/ 4616245 h 4616245"/>
              <a:gd name="connsiteX3" fmla="*/ 0 w 6234112"/>
              <a:gd name="connsiteY3" fmla="*/ 4616245 h 461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112" h="4616245">
                <a:moveTo>
                  <a:pt x="0" y="0"/>
                </a:moveTo>
                <a:lnTo>
                  <a:pt x="6234112" y="0"/>
                </a:lnTo>
                <a:lnTo>
                  <a:pt x="6234112" y="4616245"/>
                </a:lnTo>
                <a:lnTo>
                  <a:pt x="0" y="46162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C576DCF-1BDC-4B30-8CA6-699BF9CF0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721" y="218767"/>
            <a:ext cx="6356560" cy="4685514"/>
          </a:xfrm>
          <a:custGeom>
            <a:avLst/>
            <a:gdLst>
              <a:gd name="connsiteX0" fmla="*/ 0 w 6356560"/>
              <a:gd name="connsiteY0" fmla="*/ 0 h 4685514"/>
              <a:gd name="connsiteX1" fmla="*/ 4903573 w 6356560"/>
              <a:gd name="connsiteY1" fmla="*/ 0 h 4685514"/>
              <a:gd name="connsiteX2" fmla="*/ 6356560 w 6356560"/>
              <a:gd name="connsiteY2" fmla="*/ 1202257 h 4685514"/>
              <a:gd name="connsiteX3" fmla="*/ 6356560 w 6356560"/>
              <a:gd name="connsiteY3" fmla="*/ 4685514 h 4685514"/>
              <a:gd name="connsiteX4" fmla="*/ 0 w 6356560"/>
              <a:gd name="connsiteY4" fmla="*/ 4685514 h 46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6560" h="4685514">
                <a:moveTo>
                  <a:pt x="0" y="0"/>
                </a:moveTo>
                <a:lnTo>
                  <a:pt x="4903573" y="0"/>
                </a:lnTo>
                <a:cubicBezTo>
                  <a:pt x="5706036" y="0"/>
                  <a:pt x="6356560" y="538268"/>
                  <a:pt x="6356560" y="1202257"/>
                </a:cubicBezTo>
                <a:lnTo>
                  <a:pt x="6356560" y="4685514"/>
                </a:lnTo>
                <a:lnTo>
                  <a:pt x="0" y="46855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05CC63A-556C-4EF3-9425-293F8902D9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3346" y="1938882"/>
            <a:ext cx="1893239" cy="1893229"/>
          </a:xfrm>
          <a:custGeom>
            <a:avLst/>
            <a:gdLst>
              <a:gd name="connsiteX0" fmla="*/ 946620 w 1893239"/>
              <a:gd name="connsiteY0" fmla="*/ 0 h 1893229"/>
              <a:gd name="connsiteX1" fmla="*/ 1893239 w 1893239"/>
              <a:gd name="connsiteY1" fmla="*/ 946615 h 1893229"/>
              <a:gd name="connsiteX2" fmla="*/ 946620 w 1893239"/>
              <a:gd name="connsiteY2" fmla="*/ 1893229 h 1893229"/>
              <a:gd name="connsiteX3" fmla="*/ 0 w 1893239"/>
              <a:gd name="connsiteY3" fmla="*/ 946615 h 1893229"/>
              <a:gd name="connsiteX4" fmla="*/ 946620 w 1893239"/>
              <a:gd name="connsiteY4" fmla="*/ 0 h 18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239" h="1893229">
                <a:moveTo>
                  <a:pt x="946620" y="0"/>
                </a:moveTo>
                <a:cubicBezTo>
                  <a:pt x="1469423" y="0"/>
                  <a:pt x="1893239" y="423814"/>
                  <a:pt x="1893239" y="946615"/>
                </a:cubicBezTo>
                <a:cubicBezTo>
                  <a:pt x="1893239" y="1469415"/>
                  <a:pt x="1469423" y="1893229"/>
                  <a:pt x="946620" y="1893229"/>
                </a:cubicBezTo>
                <a:cubicBezTo>
                  <a:pt x="423816" y="1893229"/>
                  <a:pt x="0" y="1469415"/>
                  <a:pt x="0" y="946615"/>
                </a:cubicBezTo>
                <a:cubicBezTo>
                  <a:pt x="0" y="423814"/>
                  <a:pt x="423816" y="0"/>
                  <a:pt x="946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AF96FB4-4D73-4901-9CA8-16D1B0545E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3431" y="1938882"/>
            <a:ext cx="1893239" cy="1893229"/>
          </a:xfrm>
          <a:custGeom>
            <a:avLst/>
            <a:gdLst>
              <a:gd name="connsiteX0" fmla="*/ 946620 w 1893239"/>
              <a:gd name="connsiteY0" fmla="*/ 0 h 1893229"/>
              <a:gd name="connsiteX1" fmla="*/ 1893239 w 1893239"/>
              <a:gd name="connsiteY1" fmla="*/ 946615 h 1893229"/>
              <a:gd name="connsiteX2" fmla="*/ 946620 w 1893239"/>
              <a:gd name="connsiteY2" fmla="*/ 1893229 h 1893229"/>
              <a:gd name="connsiteX3" fmla="*/ 0 w 1893239"/>
              <a:gd name="connsiteY3" fmla="*/ 946615 h 1893229"/>
              <a:gd name="connsiteX4" fmla="*/ 946620 w 1893239"/>
              <a:gd name="connsiteY4" fmla="*/ 0 h 18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239" h="1893229">
                <a:moveTo>
                  <a:pt x="946620" y="0"/>
                </a:moveTo>
                <a:cubicBezTo>
                  <a:pt x="1469423" y="0"/>
                  <a:pt x="1893239" y="423814"/>
                  <a:pt x="1893239" y="946615"/>
                </a:cubicBezTo>
                <a:cubicBezTo>
                  <a:pt x="1893239" y="1469415"/>
                  <a:pt x="1469423" y="1893229"/>
                  <a:pt x="946620" y="1893229"/>
                </a:cubicBezTo>
                <a:cubicBezTo>
                  <a:pt x="423816" y="1893229"/>
                  <a:pt x="0" y="1469415"/>
                  <a:pt x="0" y="946615"/>
                </a:cubicBezTo>
                <a:cubicBezTo>
                  <a:pt x="0" y="423814"/>
                  <a:pt x="423816" y="0"/>
                  <a:pt x="946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A3CF849-91F6-4B5D-A613-5DCDDE1A48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3346" y="5659028"/>
            <a:ext cx="1893239" cy="1893229"/>
          </a:xfrm>
          <a:custGeom>
            <a:avLst/>
            <a:gdLst>
              <a:gd name="connsiteX0" fmla="*/ 946620 w 1893239"/>
              <a:gd name="connsiteY0" fmla="*/ 0 h 1893229"/>
              <a:gd name="connsiteX1" fmla="*/ 1893239 w 1893239"/>
              <a:gd name="connsiteY1" fmla="*/ 946615 h 1893229"/>
              <a:gd name="connsiteX2" fmla="*/ 946620 w 1893239"/>
              <a:gd name="connsiteY2" fmla="*/ 1893229 h 1893229"/>
              <a:gd name="connsiteX3" fmla="*/ 0 w 1893239"/>
              <a:gd name="connsiteY3" fmla="*/ 946615 h 1893229"/>
              <a:gd name="connsiteX4" fmla="*/ 946620 w 1893239"/>
              <a:gd name="connsiteY4" fmla="*/ 0 h 18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239" h="1893229">
                <a:moveTo>
                  <a:pt x="946620" y="0"/>
                </a:moveTo>
                <a:cubicBezTo>
                  <a:pt x="1469423" y="0"/>
                  <a:pt x="1893239" y="423814"/>
                  <a:pt x="1893239" y="946615"/>
                </a:cubicBezTo>
                <a:cubicBezTo>
                  <a:pt x="1893239" y="1469415"/>
                  <a:pt x="1469423" y="1893229"/>
                  <a:pt x="946620" y="1893229"/>
                </a:cubicBezTo>
                <a:cubicBezTo>
                  <a:pt x="423816" y="1893229"/>
                  <a:pt x="0" y="1469415"/>
                  <a:pt x="0" y="946615"/>
                </a:cubicBezTo>
                <a:cubicBezTo>
                  <a:pt x="0" y="423814"/>
                  <a:pt x="423816" y="0"/>
                  <a:pt x="946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0696BCD-6858-4A29-A111-25F808DCEF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3431" y="5659028"/>
            <a:ext cx="1893239" cy="1893229"/>
          </a:xfrm>
          <a:custGeom>
            <a:avLst/>
            <a:gdLst>
              <a:gd name="connsiteX0" fmla="*/ 946620 w 1893239"/>
              <a:gd name="connsiteY0" fmla="*/ 0 h 1893229"/>
              <a:gd name="connsiteX1" fmla="*/ 1893239 w 1893239"/>
              <a:gd name="connsiteY1" fmla="*/ 946615 h 1893229"/>
              <a:gd name="connsiteX2" fmla="*/ 946620 w 1893239"/>
              <a:gd name="connsiteY2" fmla="*/ 1893229 h 1893229"/>
              <a:gd name="connsiteX3" fmla="*/ 0 w 1893239"/>
              <a:gd name="connsiteY3" fmla="*/ 946615 h 1893229"/>
              <a:gd name="connsiteX4" fmla="*/ 946620 w 1893239"/>
              <a:gd name="connsiteY4" fmla="*/ 0 h 18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239" h="1893229">
                <a:moveTo>
                  <a:pt x="946620" y="0"/>
                </a:moveTo>
                <a:cubicBezTo>
                  <a:pt x="1469423" y="0"/>
                  <a:pt x="1893239" y="423814"/>
                  <a:pt x="1893239" y="946615"/>
                </a:cubicBezTo>
                <a:cubicBezTo>
                  <a:pt x="1893239" y="1469415"/>
                  <a:pt x="1469423" y="1893229"/>
                  <a:pt x="946620" y="1893229"/>
                </a:cubicBezTo>
                <a:cubicBezTo>
                  <a:pt x="423816" y="1893229"/>
                  <a:pt x="0" y="1469415"/>
                  <a:pt x="0" y="946615"/>
                </a:cubicBezTo>
                <a:cubicBezTo>
                  <a:pt x="0" y="423814"/>
                  <a:pt x="423816" y="0"/>
                  <a:pt x="946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39B87D6-562D-43CF-AB16-24DC876B15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26217" cy="4616244"/>
          </a:xfrm>
          <a:custGeom>
            <a:avLst/>
            <a:gdLst>
              <a:gd name="connsiteX0" fmla="*/ 0 w 3826217"/>
              <a:gd name="connsiteY0" fmla="*/ 0 h 4616244"/>
              <a:gd name="connsiteX1" fmla="*/ 3826217 w 3826217"/>
              <a:gd name="connsiteY1" fmla="*/ 0 h 4616244"/>
              <a:gd name="connsiteX2" fmla="*/ 3826217 w 3826217"/>
              <a:gd name="connsiteY2" fmla="*/ 3561060 h 4616244"/>
              <a:gd name="connsiteX3" fmla="*/ 2844448 w 3826217"/>
              <a:gd name="connsiteY3" fmla="*/ 4616244 h 4616244"/>
              <a:gd name="connsiteX4" fmla="*/ 0 w 3826217"/>
              <a:gd name="connsiteY4" fmla="*/ 4616244 h 461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217" h="4616244">
                <a:moveTo>
                  <a:pt x="0" y="0"/>
                </a:moveTo>
                <a:lnTo>
                  <a:pt x="3826217" y="0"/>
                </a:lnTo>
                <a:lnTo>
                  <a:pt x="3826217" y="3561060"/>
                </a:lnTo>
                <a:cubicBezTo>
                  <a:pt x="3826217" y="4143822"/>
                  <a:pt x="3386664" y="4616244"/>
                  <a:pt x="2844448" y="4616244"/>
                </a:cubicBezTo>
                <a:lnTo>
                  <a:pt x="0" y="4616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F881FC6-C587-42EE-A8D2-6029E28D33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8288"/>
            <a:ext cx="6408758" cy="6080876"/>
          </a:xfrm>
          <a:custGeom>
            <a:avLst/>
            <a:gdLst>
              <a:gd name="connsiteX0" fmla="*/ 0 w 6408758"/>
              <a:gd name="connsiteY0" fmla="*/ 0 h 6080876"/>
              <a:gd name="connsiteX1" fmla="*/ 5119734 w 6408758"/>
              <a:gd name="connsiteY1" fmla="*/ 0 h 6080876"/>
              <a:gd name="connsiteX2" fmla="*/ 6408758 w 6408758"/>
              <a:gd name="connsiteY2" fmla="*/ 1289024 h 6080876"/>
              <a:gd name="connsiteX3" fmla="*/ 6408758 w 6408758"/>
              <a:gd name="connsiteY3" fmla="*/ 6080876 h 6080876"/>
              <a:gd name="connsiteX4" fmla="*/ 0 w 6408758"/>
              <a:gd name="connsiteY4" fmla="*/ 6080876 h 6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8758" h="6080876">
                <a:moveTo>
                  <a:pt x="0" y="0"/>
                </a:moveTo>
                <a:lnTo>
                  <a:pt x="5119734" y="0"/>
                </a:lnTo>
                <a:cubicBezTo>
                  <a:pt x="5831642" y="0"/>
                  <a:pt x="6408758" y="577116"/>
                  <a:pt x="6408758" y="1289024"/>
                </a:cubicBezTo>
                <a:lnTo>
                  <a:pt x="6408758" y="6080876"/>
                </a:lnTo>
                <a:lnTo>
                  <a:pt x="0" y="60808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09A68DC4-4C02-467D-BDEB-23EBD109DC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53911" y="4726813"/>
            <a:ext cx="2206168" cy="3548742"/>
          </a:xfrm>
          <a:custGeom>
            <a:avLst/>
            <a:gdLst>
              <a:gd name="connsiteX0" fmla="*/ 149843 w 2206168"/>
              <a:gd name="connsiteY0" fmla="*/ 0 h 3548742"/>
              <a:gd name="connsiteX1" fmla="*/ 2056325 w 2206168"/>
              <a:gd name="connsiteY1" fmla="*/ 0 h 3548742"/>
              <a:gd name="connsiteX2" fmla="*/ 2206168 w 2206168"/>
              <a:gd name="connsiteY2" fmla="*/ 149843 h 3548742"/>
              <a:gd name="connsiteX3" fmla="*/ 2206168 w 2206168"/>
              <a:gd name="connsiteY3" fmla="*/ 3398899 h 3548742"/>
              <a:gd name="connsiteX4" fmla="*/ 2056325 w 2206168"/>
              <a:gd name="connsiteY4" fmla="*/ 3548742 h 3548742"/>
              <a:gd name="connsiteX5" fmla="*/ 149843 w 2206168"/>
              <a:gd name="connsiteY5" fmla="*/ 3548742 h 3548742"/>
              <a:gd name="connsiteX6" fmla="*/ 0 w 2206168"/>
              <a:gd name="connsiteY6" fmla="*/ 3398899 h 3548742"/>
              <a:gd name="connsiteX7" fmla="*/ 0 w 2206168"/>
              <a:gd name="connsiteY7" fmla="*/ 149843 h 3548742"/>
              <a:gd name="connsiteX8" fmla="*/ 149843 w 2206168"/>
              <a:gd name="connsiteY8" fmla="*/ 0 h 354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68" h="3548742">
                <a:moveTo>
                  <a:pt x="149843" y="0"/>
                </a:moveTo>
                <a:lnTo>
                  <a:pt x="2056325" y="0"/>
                </a:lnTo>
                <a:cubicBezTo>
                  <a:pt x="2139081" y="0"/>
                  <a:pt x="2206168" y="67087"/>
                  <a:pt x="2206168" y="149843"/>
                </a:cubicBezTo>
                <a:lnTo>
                  <a:pt x="2206168" y="3398899"/>
                </a:lnTo>
                <a:cubicBezTo>
                  <a:pt x="2206168" y="3481655"/>
                  <a:pt x="2139081" y="3548742"/>
                  <a:pt x="2056325" y="3548742"/>
                </a:cubicBezTo>
                <a:lnTo>
                  <a:pt x="149843" y="3548742"/>
                </a:lnTo>
                <a:cubicBezTo>
                  <a:pt x="67087" y="3548742"/>
                  <a:pt x="0" y="3481655"/>
                  <a:pt x="0" y="3398899"/>
                </a:cubicBezTo>
                <a:lnTo>
                  <a:pt x="0" y="149843"/>
                </a:lnTo>
                <a:cubicBezTo>
                  <a:pt x="0" y="67087"/>
                  <a:pt x="67087" y="0"/>
                  <a:pt x="1498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2B2C292-9AC3-4AA6-B49B-BE70AE414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9628" y="4198149"/>
            <a:ext cx="2863482" cy="4606070"/>
          </a:xfrm>
          <a:custGeom>
            <a:avLst/>
            <a:gdLst>
              <a:gd name="connsiteX0" fmla="*/ 194488 w 2863482"/>
              <a:gd name="connsiteY0" fmla="*/ 0 h 4606070"/>
              <a:gd name="connsiteX1" fmla="*/ 2668994 w 2863482"/>
              <a:gd name="connsiteY1" fmla="*/ 0 h 4606070"/>
              <a:gd name="connsiteX2" fmla="*/ 2863482 w 2863482"/>
              <a:gd name="connsiteY2" fmla="*/ 194488 h 4606070"/>
              <a:gd name="connsiteX3" fmla="*/ 2863482 w 2863482"/>
              <a:gd name="connsiteY3" fmla="*/ 4411582 h 4606070"/>
              <a:gd name="connsiteX4" fmla="*/ 2668994 w 2863482"/>
              <a:gd name="connsiteY4" fmla="*/ 4606070 h 4606070"/>
              <a:gd name="connsiteX5" fmla="*/ 194488 w 2863482"/>
              <a:gd name="connsiteY5" fmla="*/ 4606070 h 4606070"/>
              <a:gd name="connsiteX6" fmla="*/ 0 w 2863482"/>
              <a:gd name="connsiteY6" fmla="*/ 4411582 h 4606070"/>
              <a:gd name="connsiteX7" fmla="*/ 0 w 2863482"/>
              <a:gd name="connsiteY7" fmla="*/ 194488 h 4606070"/>
              <a:gd name="connsiteX8" fmla="*/ 194488 w 2863482"/>
              <a:gd name="connsiteY8" fmla="*/ 0 h 4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3482" h="4606070">
                <a:moveTo>
                  <a:pt x="194488" y="0"/>
                </a:moveTo>
                <a:lnTo>
                  <a:pt x="2668994" y="0"/>
                </a:lnTo>
                <a:cubicBezTo>
                  <a:pt x="2776407" y="0"/>
                  <a:pt x="2863482" y="87075"/>
                  <a:pt x="2863482" y="194488"/>
                </a:cubicBezTo>
                <a:lnTo>
                  <a:pt x="2863482" y="4411582"/>
                </a:lnTo>
                <a:cubicBezTo>
                  <a:pt x="2863482" y="4518995"/>
                  <a:pt x="2776407" y="4606070"/>
                  <a:pt x="2668994" y="4606070"/>
                </a:cubicBezTo>
                <a:lnTo>
                  <a:pt x="194488" y="4606070"/>
                </a:lnTo>
                <a:cubicBezTo>
                  <a:pt x="87075" y="4606070"/>
                  <a:pt x="0" y="4518995"/>
                  <a:pt x="0" y="4411582"/>
                </a:cubicBezTo>
                <a:lnTo>
                  <a:pt x="0" y="194488"/>
                </a:lnTo>
                <a:cubicBezTo>
                  <a:pt x="0" y="87075"/>
                  <a:pt x="87075" y="0"/>
                  <a:pt x="194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FF9EC35-126C-4D0F-9AE0-27CC40D338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878" y="3979792"/>
            <a:ext cx="3459585" cy="5042784"/>
          </a:xfrm>
          <a:custGeom>
            <a:avLst/>
            <a:gdLst>
              <a:gd name="connsiteX0" fmla="*/ 315341 w 3459585"/>
              <a:gd name="connsiteY0" fmla="*/ 0 h 5042784"/>
              <a:gd name="connsiteX1" fmla="*/ 3144244 w 3459585"/>
              <a:gd name="connsiteY1" fmla="*/ 0 h 5042784"/>
              <a:gd name="connsiteX2" fmla="*/ 3459585 w 3459585"/>
              <a:gd name="connsiteY2" fmla="*/ 315341 h 5042784"/>
              <a:gd name="connsiteX3" fmla="*/ 3459585 w 3459585"/>
              <a:gd name="connsiteY3" fmla="*/ 4727443 h 5042784"/>
              <a:gd name="connsiteX4" fmla="*/ 3144244 w 3459585"/>
              <a:gd name="connsiteY4" fmla="*/ 5042784 h 5042784"/>
              <a:gd name="connsiteX5" fmla="*/ 315341 w 3459585"/>
              <a:gd name="connsiteY5" fmla="*/ 5042784 h 5042784"/>
              <a:gd name="connsiteX6" fmla="*/ 0 w 3459585"/>
              <a:gd name="connsiteY6" fmla="*/ 4727443 h 5042784"/>
              <a:gd name="connsiteX7" fmla="*/ 0 w 3459585"/>
              <a:gd name="connsiteY7" fmla="*/ 315341 h 5042784"/>
              <a:gd name="connsiteX8" fmla="*/ 315341 w 3459585"/>
              <a:gd name="connsiteY8" fmla="*/ 0 h 504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9585" h="5042784">
                <a:moveTo>
                  <a:pt x="315341" y="0"/>
                </a:moveTo>
                <a:lnTo>
                  <a:pt x="3144244" y="0"/>
                </a:lnTo>
                <a:cubicBezTo>
                  <a:pt x="3318402" y="0"/>
                  <a:pt x="3459585" y="141183"/>
                  <a:pt x="3459585" y="315341"/>
                </a:cubicBezTo>
                <a:lnTo>
                  <a:pt x="3459585" y="4727443"/>
                </a:lnTo>
                <a:cubicBezTo>
                  <a:pt x="3459585" y="4901601"/>
                  <a:pt x="3318402" y="5042784"/>
                  <a:pt x="3144244" y="5042784"/>
                </a:cubicBezTo>
                <a:lnTo>
                  <a:pt x="315341" y="5042784"/>
                </a:lnTo>
                <a:cubicBezTo>
                  <a:pt x="141183" y="5042784"/>
                  <a:pt x="0" y="4901601"/>
                  <a:pt x="0" y="4727443"/>
                </a:cubicBezTo>
                <a:lnTo>
                  <a:pt x="0" y="315341"/>
                </a:lnTo>
                <a:cubicBezTo>
                  <a:pt x="0" y="141183"/>
                  <a:pt x="141183" y="0"/>
                  <a:pt x="3153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85448D22-0CF7-4EA1-B261-6949338B4C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6421652"/>
            <a:ext cx="6857998" cy="3484348"/>
          </a:xfrm>
          <a:custGeom>
            <a:avLst/>
            <a:gdLst>
              <a:gd name="connsiteX0" fmla="*/ 3795692 w 6857998"/>
              <a:gd name="connsiteY0" fmla="*/ 0 h 3484348"/>
              <a:gd name="connsiteX1" fmla="*/ 6682651 w 6857998"/>
              <a:gd name="connsiteY1" fmla="*/ 806028 h 3484348"/>
              <a:gd name="connsiteX2" fmla="*/ 6857998 w 6857998"/>
              <a:gd name="connsiteY2" fmla="*/ 918440 h 3484348"/>
              <a:gd name="connsiteX3" fmla="*/ 6857998 w 6857998"/>
              <a:gd name="connsiteY3" fmla="*/ 3484348 h 3484348"/>
              <a:gd name="connsiteX4" fmla="*/ 0 w 6857998"/>
              <a:gd name="connsiteY4" fmla="*/ 3484348 h 3484348"/>
              <a:gd name="connsiteX5" fmla="*/ 0 w 6857998"/>
              <a:gd name="connsiteY5" fmla="*/ 1496126 h 3484348"/>
              <a:gd name="connsiteX6" fmla="*/ 52221 w 6857998"/>
              <a:gd name="connsiteY6" fmla="*/ 1446339 h 3484348"/>
              <a:gd name="connsiteX7" fmla="*/ 3795692 w 6857998"/>
              <a:gd name="connsiteY7" fmla="*/ 0 h 348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998" h="3484348">
                <a:moveTo>
                  <a:pt x="3795692" y="0"/>
                </a:moveTo>
                <a:cubicBezTo>
                  <a:pt x="4852673" y="0"/>
                  <a:pt x="5840860" y="294543"/>
                  <a:pt x="6682651" y="806028"/>
                </a:cubicBezTo>
                <a:lnTo>
                  <a:pt x="6857998" y="918440"/>
                </a:lnTo>
                <a:lnTo>
                  <a:pt x="6857998" y="3484348"/>
                </a:lnTo>
                <a:lnTo>
                  <a:pt x="0" y="3484348"/>
                </a:lnTo>
                <a:lnTo>
                  <a:pt x="0" y="1496126"/>
                </a:lnTo>
                <a:lnTo>
                  <a:pt x="52221" y="1446339"/>
                </a:lnTo>
                <a:cubicBezTo>
                  <a:pt x="1040940" y="547703"/>
                  <a:pt x="2354354" y="0"/>
                  <a:pt x="37956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C47ECA21-5A25-4428-AA24-4516D6336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" y="0"/>
            <a:ext cx="4035688" cy="3111500"/>
          </a:xfrm>
          <a:custGeom>
            <a:avLst/>
            <a:gdLst>
              <a:gd name="connsiteX0" fmla="*/ 0 w 4035688"/>
              <a:gd name="connsiteY0" fmla="*/ 0 h 3111500"/>
              <a:gd name="connsiteX1" fmla="*/ 4035688 w 4035688"/>
              <a:gd name="connsiteY1" fmla="*/ 0 h 3111500"/>
              <a:gd name="connsiteX2" fmla="*/ 4035688 w 4035688"/>
              <a:gd name="connsiteY2" fmla="*/ 3111500 h 3111500"/>
              <a:gd name="connsiteX3" fmla="*/ 0 w 4035688"/>
              <a:gd name="connsiteY3" fmla="*/ 311150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688" h="3111500">
                <a:moveTo>
                  <a:pt x="0" y="0"/>
                </a:moveTo>
                <a:lnTo>
                  <a:pt x="4035688" y="0"/>
                </a:lnTo>
                <a:lnTo>
                  <a:pt x="4035688" y="3111500"/>
                </a:lnTo>
                <a:lnTo>
                  <a:pt x="0" y="3111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B5EBF90B-E274-4576-8868-4D9E65742A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111500"/>
            <a:ext cx="4035688" cy="3111500"/>
          </a:xfrm>
          <a:custGeom>
            <a:avLst/>
            <a:gdLst>
              <a:gd name="connsiteX0" fmla="*/ 0 w 4035688"/>
              <a:gd name="connsiteY0" fmla="*/ 0 h 3111500"/>
              <a:gd name="connsiteX1" fmla="*/ 4035688 w 4035688"/>
              <a:gd name="connsiteY1" fmla="*/ 0 h 3111500"/>
              <a:gd name="connsiteX2" fmla="*/ 4035688 w 4035688"/>
              <a:gd name="connsiteY2" fmla="*/ 3111500 h 3111500"/>
              <a:gd name="connsiteX3" fmla="*/ 0 w 4035688"/>
              <a:gd name="connsiteY3" fmla="*/ 311150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688" h="3111500">
                <a:moveTo>
                  <a:pt x="0" y="0"/>
                </a:moveTo>
                <a:lnTo>
                  <a:pt x="4035688" y="0"/>
                </a:lnTo>
                <a:lnTo>
                  <a:pt x="4035688" y="3111500"/>
                </a:lnTo>
                <a:lnTo>
                  <a:pt x="0" y="3111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5AC1B172-22B2-4346-9065-5ACD8EA62F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34" y="6223000"/>
            <a:ext cx="4035688" cy="3111500"/>
          </a:xfrm>
          <a:custGeom>
            <a:avLst/>
            <a:gdLst>
              <a:gd name="connsiteX0" fmla="*/ 0 w 4035688"/>
              <a:gd name="connsiteY0" fmla="*/ 0 h 3111500"/>
              <a:gd name="connsiteX1" fmla="*/ 4035688 w 4035688"/>
              <a:gd name="connsiteY1" fmla="*/ 0 h 3111500"/>
              <a:gd name="connsiteX2" fmla="*/ 4035688 w 4035688"/>
              <a:gd name="connsiteY2" fmla="*/ 3111500 h 3111500"/>
              <a:gd name="connsiteX3" fmla="*/ 0 w 4035688"/>
              <a:gd name="connsiteY3" fmla="*/ 311150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688" h="3111500">
                <a:moveTo>
                  <a:pt x="0" y="0"/>
                </a:moveTo>
                <a:lnTo>
                  <a:pt x="4035688" y="0"/>
                </a:lnTo>
                <a:lnTo>
                  <a:pt x="4035688" y="3111500"/>
                </a:lnTo>
                <a:lnTo>
                  <a:pt x="0" y="3111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4B343B8-4695-4767-AEEC-21558E207A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2188"/>
            <a:ext cx="6858000" cy="4965188"/>
          </a:xfrm>
          <a:custGeom>
            <a:avLst/>
            <a:gdLst>
              <a:gd name="connsiteX0" fmla="*/ 0 w 6858000"/>
              <a:gd name="connsiteY0" fmla="*/ 0 h 3918343"/>
              <a:gd name="connsiteX1" fmla="*/ 6858000 w 6858000"/>
              <a:gd name="connsiteY1" fmla="*/ 0 h 3918343"/>
              <a:gd name="connsiteX2" fmla="*/ 6858000 w 6858000"/>
              <a:gd name="connsiteY2" fmla="*/ 3918343 h 3918343"/>
              <a:gd name="connsiteX3" fmla="*/ 0 w 6858000"/>
              <a:gd name="connsiteY3" fmla="*/ 3918343 h 39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918343">
                <a:moveTo>
                  <a:pt x="0" y="0"/>
                </a:moveTo>
                <a:lnTo>
                  <a:pt x="6858000" y="0"/>
                </a:lnTo>
                <a:lnTo>
                  <a:pt x="6858000" y="3918343"/>
                </a:lnTo>
                <a:lnTo>
                  <a:pt x="0" y="3918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158FC76-F790-4927-8192-5BDDB6BF9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6858000" cy="8276795"/>
          </a:xfrm>
          <a:custGeom>
            <a:avLst/>
            <a:gdLst>
              <a:gd name="connsiteX0" fmla="*/ 0 w 6858000"/>
              <a:gd name="connsiteY0" fmla="*/ 0 h 8896228"/>
              <a:gd name="connsiteX1" fmla="*/ 6858000 w 6858000"/>
              <a:gd name="connsiteY1" fmla="*/ 0 h 8896228"/>
              <a:gd name="connsiteX2" fmla="*/ 6858000 w 6858000"/>
              <a:gd name="connsiteY2" fmla="*/ 8896228 h 8896228"/>
              <a:gd name="connsiteX3" fmla="*/ 0 w 6858000"/>
              <a:gd name="connsiteY3" fmla="*/ 8896228 h 88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8896228">
                <a:moveTo>
                  <a:pt x="0" y="0"/>
                </a:moveTo>
                <a:lnTo>
                  <a:pt x="6858000" y="0"/>
                </a:lnTo>
                <a:lnTo>
                  <a:pt x="6858000" y="8896228"/>
                </a:lnTo>
                <a:lnTo>
                  <a:pt x="0" y="88962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D91CB6A-AC78-49B0-9D9E-D867D0549C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6857999" cy="9906001"/>
          </a:xfrm>
          <a:custGeom>
            <a:avLst/>
            <a:gdLst>
              <a:gd name="connsiteX0" fmla="*/ 5788102 w 6857999"/>
              <a:gd name="connsiteY0" fmla="*/ 0 h 9906001"/>
              <a:gd name="connsiteX1" fmla="*/ 6594294 w 6857999"/>
              <a:gd name="connsiteY1" fmla="*/ 35518 h 9906001"/>
              <a:gd name="connsiteX2" fmla="*/ 6857999 w 6857999"/>
              <a:gd name="connsiteY2" fmla="*/ 64754 h 9906001"/>
              <a:gd name="connsiteX3" fmla="*/ 6857999 w 6857999"/>
              <a:gd name="connsiteY3" fmla="*/ 9906001 h 9906001"/>
              <a:gd name="connsiteX4" fmla="*/ 0 w 6857999"/>
              <a:gd name="connsiteY4" fmla="*/ 9906001 h 9906001"/>
              <a:gd name="connsiteX5" fmla="*/ 0 w 6857999"/>
              <a:gd name="connsiteY5" fmla="*/ 2209501 h 9906001"/>
              <a:gd name="connsiteX6" fmla="*/ 212587 w 6857999"/>
              <a:gd name="connsiteY6" fmla="*/ 2014959 h 9906001"/>
              <a:gd name="connsiteX7" fmla="*/ 5788102 w 6857999"/>
              <a:gd name="connsiteY7" fmla="*/ 0 h 99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999" h="9906001">
                <a:moveTo>
                  <a:pt x="5788102" y="0"/>
                </a:moveTo>
                <a:cubicBezTo>
                  <a:pt x="6060273" y="0"/>
                  <a:pt x="6329224" y="12032"/>
                  <a:pt x="6594294" y="35518"/>
                </a:cubicBezTo>
                <a:lnTo>
                  <a:pt x="6857999" y="64754"/>
                </a:lnTo>
                <a:lnTo>
                  <a:pt x="6857999" y="9906001"/>
                </a:lnTo>
                <a:lnTo>
                  <a:pt x="0" y="9906001"/>
                </a:lnTo>
                <a:lnTo>
                  <a:pt x="0" y="2209501"/>
                </a:lnTo>
                <a:lnTo>
                  <a:pt x="212587" y="2014959"/>
                </a:lnTo>
                <a:cubicBezTo>
                  <a:pt x="1639485" y="770014"/>
                  <a:pt x="3610727" y="0"/>
                  <a:pt x="5788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0615CD3B-7D28-41B3-A11D-B8F7E4182C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49861" y="6730940"/>
            <a:ext cx="3940798" cy="2363942"/>
          </a:xfrm>
          <a:custGeom>
            <a:avLst/>
            <a:gdLst>
              <a:gd name="connsiteX0" fmla="*/ 65740 w 3940798"/>
              <a:gd name="connsiteY0" fmla="*/ 0 h 2363942"/>
              <a:gd name="connsiteX1" fmla="*/ 3875058 w 3940798"/>
              <a:gd name="connsiteY1" fmla="*/ 0 h 2363942"/>
              <a:gd name="connsiteX2" fmla="*/ 3940798 w 3940798"/>
              <a:gd name="connsiteY2" fmla="*/ 52953 h 2363942"/>
              <a:gd name="connsiteX3" fmla="*/ 3940798 w 3940798"/>
              <a:gd name="connsiteY3" fmla="*/ 2310990 h 2363942"/>
              <a:gd name="connsiteX4" fmla="*/ 3875058 w 3940798"/>
              <a:gd name="connsiteY4" fmla="*/ 2363942 h 2363942"/>
              <a:gd name="connsiteX5" fmla="*/ 65740 w 3940798"/>
              <a:gd name="connsiteY5" fmla="*/ 2363942 h 2363942"/>
              <a:gd name="connsiteX6" fmla="*/ 0 w 3940798"/>
              <a:gd name="connsiteY6" fmla="*/ 2310990 h 2363942"/>
              <a:gd name="connsiteX7" fmla="*/ 0 w 3940798"/>
              <a:gd name="connsiteY7" fmla="*/ 52953 h 2363942"/>
              <a:gd name="connsiteX8" fmla="*/ 65740 w 3940798"/>
              <a:gd name="connsiteY8" fmla="*/ 0 h 236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798" h="2363942">
                <a:moveTo>
                  <a:pt x="65740" y="0"/>
                </a:moveTo>
                <a:lnTo>
                  <a:pt x="3875058" y="0"/>
                </a:lnTo>
                <a:cubicBezTo>
                  <a:pt x="3911366" y="0"/>
                  <a:pt x="3940798" y="23708"/>
                  <a:pt x="3940798" y="52953"/>
                </a:cubicBezTo>
                <a:lnTo>
                  <a:pt x="3940798" y="2310990"/>
                </a:lnTo>
                <a:cubicBezTo>
                  <a:pt x="3940798" y="2340234"/>
                  <a:pt x="3911366" y="2363942"/>
                  <a:pt x="3875058" y="2363942"/>
                </a:cubicBezTo>
                <a:lnTo>
                  <a:pt x="65740" y="2363942"/>
                </a:lnTo>
                <a:cubicBezTo>
                  <a:pt x="29433" y="2363942"/>
                  <a:pt x="0" y="2340234"/>
                  <a:pt x="0" y="2310990"/>
                </a:cubicBezTo>
                <a:lnTo>
                  <a:pt x="0" y="52953"/>
                </a:lnTo>
                <a:cubicBezTo>
                  <a:pt x="0" y="23708"/>
                  <a:pt x="29433" y="0"/>
                  <a:pt x="657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293AB2B-68F4-4BA1-B068-C713664BBA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978" y="5215888"/>
            <a:ext cx="3940798" cy="2363942"/>
          </a:xfrm>
          <a:custGeom>
            <a:avLst/>
            <a:gdLst>
              <a:gd name="connsiteX0" fmla="*/ 65740 w 3940798"/>
              <a:gd name="connsiteY0" fmla="*/ 0 h 2363942"/>
              <a:gd name="connsiteX1" fmla="*/ 3875058 w 3940798"/>
              <a:gd name="connsiteY1" fmla="*/ 0 h 2363942"/>
              <a:gd name="connsiteX2" fmla="*/ 3940798 w 3940798"/>
              <a:gd name="connsiteY2" fmla="*/ 52953 h 2363942"/>
              <a:gd name="connsiteX3" fmla="*/ 3940798 w 3940798"/>
              <a:gd name="connsiteY3" fmla="*/ 2310990 h 2363942"/>
              <a:gd name="connsiteX4" fmla="*/ 3875058 w 3940798"/>
              <a:gd name="connsiteY4" fmla="*/ 2363942 h 2363942"/>
              <a:gd name="connsiteX5" fmla="*/ 65740 w 3940798"/>
              <a:gd name="connsiteY5" fmla="*/ 2363942 h 2363942"/>
              <a:gd name="connsiteX6" fmla="*/ 0 w 3940798"/>
              <a:gd name="connsiteY6" fmla="*/ 2310990 h 2363942"/>
              <a:gd name="connsiteX7" fmla="*/ 0 w 3940798"/>
              <a:gd name="connsiteY7" fmla="*/ 52953 h 2363942"/>
              <a:gd name="connsiteX8" fmla="*/ 65740 w 3940798"/>
              <a:gd name="connsiteY8" fmla="*/ 0 h 236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798" h="2363942">
                <a:moveTo>
                  <a:pt x="65740" y="0"/>
                </a:moveTo>
                <a:lnTo>
                  <a:pt x="3875058" y="0"/>
                </a:lnTo>
                <a:cubicBezTo>
                  <a:pt x="3911366" y="0"/>
                  <a:pt x="3940798" y="23708"/>
                  <a:pt x="3940798" y="52953"/>
                </a:cubicBezTo>
                <a:lnTo>
                  <a:pt x="3940798" y="2310990"/>
                </a:lnTo>
                <a:cubicBezTo>
                  <a:pt x="3940798" y="2340235"/>
                  <a:pt x="3911366" y="2363942"/>
                  <a:pt x="3875058" y="2363942"/>
                </a:cubicBezTo>
                <a:lnTo>
                  <a:pt x="65740" y="2363942"/>
                </a:lnTo>
                <a:cubicBezTo>
                  <a:pt x="29433" y="2363942"/>
                  <a:pt x="0" y="2340235"/>
                  <a:pt x="0" y="2310990"/>
                </a:cubicBezTo>
                <a:lnTo>
                  <a:pt x="0" y="52953"/>
                </a:lnTo>
                <a:cubicBezTo>
                  <a:pt x="0" y="23708"/>
                  <a:pt x="29433" y="0"/>
                  <a:pt x="657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D2496D0-833E-4739-A9E1-1B39F4B54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7202" y="4074184"/>
            <a:ext cx="3940798" cy="2363942"/>
          </a:xfrm>
          <a:custGeom>
            <a:avLst/>
            <a:gdLst>
              <a:gd name="connsiteX0" fmla="*/ 65740 w 3940798"/>
              <a:gd name="connsiteY0" fmla="*/ 0 h 2363942"/>
              <a:gd name="connsiteX1" fmla="*/ 3875058 w 3940798"/>
              <a:gd name="connsiteY1" fmla="*/ 0 h 2363942"/>
              <a:gd name="connsiteX2" fmla="*/ 3940798 w 3940798"/>
              <a:gd name="connsiteY2" fmla="*/ 52952 h 2363942"/>
              <a:gd name="connsiteX3" fmla="*/ 3940798 w 3940798"/>
              <a:gd name="connsiteY3" fmla="*/ 2310990 h 2363942"/>
              <a:gd name="connsiteX4" fmla="*/ 3875058 w 3940798"/>
              <a:gd name="connsiteY4" fmla="*/ 2363942 h 2363942"/>
              <a:gd name="connsiteX5" fmla="*/ 65740 w 3940798"/>
              <a:gd name="connsiteY5" fmla="*/ 2363942 h 2363942"/>
              <a:gd name="connsiteX6" fmla="*/ 0 w 3940798"/>
              <a:gd name="connsiteY6" fmla="*/ 2310990 h 2363942"/>
              <a:gd name="connsiteX7" fmla="*/ 0 w 3940798"/>
              <a:gd name="connsiteY7" fmla="*/ 52952 h 2363942"/>
              <a:gd name="connsiteX8" fmla="*/ 65740 w 3940798"/>
              <a:gd name="connsiteY8" fmla="*/ 0 h 236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0798" h="2363942">
                <a:moveTo>
                  <a:pt x="65740" y="0"/>
                </a:moveTo>
                <a:lnTo>
                  <a:pt x="3875058" y="0"/>
                </a:lnTo>
                <a:cubicBezTo>
                  <a:pt x="3911366" y="0"/>
                  <a:pt x="3940798" y="23708"/>
                  <a:pt x="3940798" y="52952"/>
                </a:cubicBezTo>
                <a:lnTo>
                  <a:pt x="3940798" y="2310990"/>
                </a:lnTo>
                <a:cubicBezTo>
                  <a:pt x="3940798" y="2340235"/>
                  <a:pt x="3911366" y="2363942"/>
                  <a:pt x="3875058" y="2363942"/>
                </a:cubicBezTo>
                <a:lnTo>
                  <a:pt x="65740" y="2363942"/>
                </a:lnTo>
                <a:cubicBezTo>
                  <a:pt x="29433" y="2363942"/>
                  <a:pt x="0" y="2340235"/>
                  <a:pt x="0" y="2310990"/>
                </a:cubicBezTo>
                <a:lnTo>
                  <a:pt x="0" y="52952"/>
                </a:lnTo>
                <a:cubicBezTo>
                  <a:pt x="0" y="23708"/>
                  <a:pt x="29433" y="0"/>
                  <a:pt x="657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14F345ED-6130-4C30-84CD-8018AF5664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4767" y="2012950"/>
            <a:ext cx="2174133" cy="3549743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" fmla="*/ 0 w 2754630"/>
              <a:gd name="connsiteY0" fmla="*/ 0 h 5486400"/>
              <a:gd name="connsiteX1" fmla="*/ 2754630 w 2754630"/>
              <a:gd name="connsiteY1" fmla="*/ 15240 h 5486400"/>
              <a:gd name="connsiteX2" fmla="*/ 2571750 w 2754630"/>
              <a:gd name="connsiteY2" fmla="*/ 5486400 h 5486400"/>
              <a:gd name="connsiteX3" fmla="*/ 0 w 2754630"/>
              <a:gd name="connsiteY3" fmla="*/ 5486400 h 5486400"/>
              <a:gd name="connsiteX4" fmla="*/ 0 w 2754630"/>
              <a:gd name="connsiteY4" fmla="*/ 0 h 5486400"/>
              <a:gd name="connsiteX0" fmla="*/ 0 w 2945130"/>
              <a:gd name="connsiteY0" fmla="*/ 0 h 5486400"/>
              <a:gd name="connsiteX1" fmla="*/ 2945130 w 2945130"/>
              <a:gd name="connsiteY1" fmla="*/ 68580 h 5486400"/>
              <a:gd name="connsiteX2" fmla="*/ 2571750 w 2945130"/>
              <a:gd name="connsiteY2" fmla="*/ 5486400 h 5486400"/>
              <a:gd name="connsiteX3" fmla="*/ 0 w 2945130"/>
              <a:gd name="connsiteY3" fmla="*/ 5486400 h 5486400"/>
              <a:gd name="connsiteX4" fmla="*/ 0 w 2945130"/>
              <a:gd name="connsiteY4" fmla="*/ 0 h 5486400"/>
              <a:gd name="connsiteX0" fmla="*/ 0 w 2922270"/>
              <a:gd name="connsiteY0" fmla="*/ 0 h 5486400"/>
              <a:gd name="connsiteX1" fmla="*/ 2922270 w 2922270"/>
              <a:gd name="connsiteY1" fmla="*/ 68580 h 5486400"/>
              <a:gd name="connsiteX2" fmla="*/ 2571750 w 2922270"/>
              <a:gd name="connsiteY2" fmla="*/ 5486400 h 5486400"/>
              <a:gd name="connsiteX3" fmla="*/ 0 w 2922270"/>
              <a:gd name="connsiteY3" fmla="*/ 5486400 h 5486400"/>
              <a:gd name="connsiteX4" fmla="*/ 0 w 2922270"/>
              <a:gd name="connsiteY4" fmla="*/ 0 h 5486400"/>
              <a:gd name="connsiteX0" fmla="*/ 0 w 2945130"/>
              <a:gd name="connsiteY0" fmla="*/ 0 h 5478780"/>
              <a:gd name="connsiteX1" fmla="*/ 2945130 w 2945130"/>
              <a:gd name="connsiteY1" fmla="*/ 60960 h 5478780"/>
              <a:gd name="connsiteX2" fmla="*/ 2594610 w 2945130"/>
              <a:gd name="connsiteY2" fmla="*/ 5478780 h 5478780"/>
              <a:gd name="connsiteX3" fmla="*/ 22860 w 2945130"/>
              <a:gd name="connsiteY3" fmla="*/ 5478780 h 5478780"/>
              <a:gd name="connsiteX4" fmla="*/ 0 w 2945130"/>
              <a:gd name="connsiteY4" fmla="*/ 0 h 5478780"/>
              <a:gd name="connsiteX0" fmla="*/ 0 w 2975610"/>
              <a:gd name="connsiteY0" fmla="*/ 0 h 5509260"/>
              <a:gd name="connsiteX1" fmla="*/ 2975610 w 2975610"/>
              <a:gd name="connsiteY1" fmla="*/ 91440 h 5509260"/>
              <a:gd name="connsiteX2" fmla="*/ 2625090 w 2975610"/>
              <a:gd name="connsiteY2" fmla="*/ 5509260 h 5509260"/>
              <a:gd name="connsiteX3" fmla="*/ 53340 w 2975610"/>
              <a:gd name="connsiteY3" fmla="*/ 5509260 h 5509260"/>
              <a:gd name="connsiteX4" fmla="*/ 0 w 2975610"/>
              <a:gd name="connsiteY4" fmla="*/ 0 h 5509260"/>
              <a:gd name="connsiteX0" fmla="*/ 0 w 2967990"/>
              <a:gd name="connsiteY0" fmla="*/ 0 h 5486400"/>
              <a:gd name="connsiteX1" fmla="*/ 2967990 w 2967990"/>
              <a:gd name="connsiteY1" fmla="*/ 68580 h 5486400"/>
              <a:gd name="connsiteX2" fmla="*/ 2617470 w 2967990"/>
              <a:gd name="connsiteY2" fmla="*/ 5486400 h 5486400"/>
              <a:gd name="connsiteX3" fmla="*/ 45720 w 2967990"/>
              <a:gd name="connsiteY3" fmla="*/ 5486400 h 5486400"/>
              <a:gd name="connsiteX4" fmla="*/ 0 w 2967990"/>
              <a:gd name="connsiteY4" fmla="*/ 0 h 5486400"/>
              <a:gd name="connsiteX0" fmla="*/ 0 w 3097530"/>
              <a:gd name="connsiteY0" fmla="*/ 0 h 5486400"/>
              <a:gd name="connsiteX1" fmla="*/ 2967990 w 3097530"/>
              <a:gd name="connsiteY1" fmla="*/ 68580 h 5486400"/>
              <a:gd name="connsiteX2" fmla="*/ 3097530 w 3097530"/>
              <a:gd name="connsiteY2" fmla="*/ 5242560 h 5486400"/>
              <a:gd name="connsiteX3" fmla="*/ 45720 w 3097530"/>
              <a:gd name="connsiteY3" fmla="*/ 5486400 h 5486400"/>
              <a:gd name="connsiteX4" fmla="*/ 0 w 3097530"/>
              <a:gd name="connsiteY4" fmla="*/ 0 h 5486400"/>
              <a:gd name="connsiteX0" fmla="*/ 0 w 3166110"/>
              <a:gd name="connsiteY0" fmla="*/ 0 h 5486400"/>
              <a:gd name="connsiteX1" fmla="*/ 2967990 w 3166110"/>
              <a:gd name="connsiteY1" fmla="*/ 68580 h 5486400"/>
              <a:gd name="connsiteX2" fmla="*/ 3166110 w 3166110"/>
              <a:gd name="connsiteY2" fmla="*/ 5128260 h 5486400"/>
              <a:gd name="connsiteX3" fmla="*/ 45720 w 3166110"/>
              <a:gd name="connsiteY3" fmla="*/ 5486400 h 5486400"/>
              <a:gd name="connsiteX4" fmla="*/ 0 w 3166110"/>
              <a:gd name="connsiteY4" fmla="*/ 0 h 5486400"/>
              <a:gd name="connsiteX0" fmla="*/ 0 w 3128010"/>
              <a:gd name="connsiteY0" fmla="*/ 0 h 5486400"/>
              <a:gd name="connsiteX1" fmla="*/ 2967990 w 3128010"/>
              <a:gd name="connsiteY1" fmla="*/ 68580 h 5486400"/>
              <a:gd name="connsiteX2" fmla="*/ 3128010 w 3128010"/>
              <a:gd name="connsiteY2" fmla="*/ 5113020 h 5486400"/>
              <a:gd name="connsiteX3" fmla="*/ 45720 w 3128010"/>
              <a:gd name="connsiteY3" fmla="*/ 5486400 h 5486400"/>
              <a:gd name="connsiteX4" fmla="*/ 0 w 312801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10540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20390"/>
              <a:gd name="connsiteY0" fmla="*/ 0 h 5486400"/>
              <a:gd name="connsiteX1" fmla="*/ 2967990 w 3120390"/>
              <a:gd name="connsiteY1" fmla="*/ 68580 h 5486400"/>
              <a:gd name="connsiteX2" fmla="*/ 3120390 w 3120390"/>
              <a:gd name="connsiteY2" fmla="*/ 5090160 h 5486400"/>
              <a:gd name="connsiteX3" fmla="*/ 45720 w 3120390"/>
              <a:gd name="connsiteY3" fmla="*/ 5486400 h 5486400"/>
              <a:gd name="connsiteX4" fmla="*/ 0 w 312039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8254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486400"/>
              <a:gd name="connsiteX1" fmla="*/ 2967990 w 3143250"/>
              <a:gd name="connsiteY1" fmla="*/ 68580 h 5486400"/>
              <a:gd name="connsiteX2" fmla="*/ 3143250 w 3143250"/>
              <a:gd name="connsiteY2" fmla="*/ 5067300 h 5486400"/>
              <a:gd name="connsiteX3" fmla="*/ 45720 w 3143250"/>
              <a:gd name="connsiteY3" fmla="*/ 5486400 h 5486400"/>
              <a:gd name="connsiteX4" fmla="*/ 0 w 3143250"/>
              <a:gd name="connsiteY4" fmla="*/ 0 h 5486400"/>
              <a:gd name="connsiteX0" fmla="*/ 0 w 3143250"/>
              <a:gd name="connsiteY0" fmla="*/ 0 h 5364480"/>
              <a:gd name="connsiteX1" fmla="*/ 2967990 w 3143250"/>
              <a:gd name="connsiteY1" fmla="*/ 68580 h 5364480"/>
              <a:gd name="connsiteX2" fmla="*/ 3143250 w 3143250"/>
              <a:gd name="connsiteY2" fmla="*/ 5067300 h 5364480"/>
              <a:gd name="connsiteX3" fmla="*/ 137160 w 3143250"/>
              <a:gd name="connsiteY3" fmla="*/ 5364480 h 5364480"/>
              <a:gd name="connsiteX4" fmla="*/ 0 w 3143250"/>
              <a:gd name="connsiteY4" fmla="*/ 0 h 5364480"/>
              <a:gd name="connsiteX0" fmla="*/ 0 w 3143250"/>
              <a:gd name="connsiteY0" fmla="*/ 0 h 5212080"/>
              <a:gd name="connsiteX1" fmla="*/ 2967990 w 3143250"/>
              <a:gd name="connsiteY1" fmla="*/ 68580 h 5212080"/>
              <a:gd name="connsiteX2" fmla="*/ 3143250 w 3143250"/>
              <a:gd name="connsiteY2" fmla="*/ 5067300 h 5212080"/>
              <a:gd name="connsiteX3" fmla="*/ 152400 w 3143250"/>
              <a:gd name="connsiteY3" fmla="*/ 5212080 h 5212080"/>
              <a:gd name="connsiteX4" fmla="*/ 0 w 3143250"/>
              <a:gd name="connsiteY4" fmla="*/ 0 h 5212080"/>
              <a:gd name="connsiteX0" fmla="*/ 0 w 3143250"/>
              <a:gd name="connsiteY0" fmla="*/ 0 h 5113020"/>
              <a:gd name="connsiteX1" fmla="*/ 2967990 w 3143250"/>
              <a:gd name="connsiteY1" fmla="*/ 68580 h 5113020"/>
              <a:gd name="connsiteX2" fmla="*/ 3143250 w 3143250"/>
              <a:gd name="connsiteY2" fmla="*/ 5067300 h 5113020"/>
              <a:gd name="connsiteX3" fmla="*/ 198120 w 3143250"/>
              <a:gd name="connsiteY3" fmla="*/ 5113020 h 5113020"/>
              <a:gd name="connsiteX4" fmla="*/ 0 w 3143250"/>
              <a:gd name="connsiteY4" fmla="*/ 0 h 5113020"/>
              <a:gd name="connsiteX0" fmla="*/ 0 w 3143250"/>
              <a:gd name="connsiteY0" fmla="*/ 0 h 5097780"/>
              <a:gd name="connsiteX1" fmla="*/ 2967990 w 3143250"/>
              <a:gd name="connsiteY1" fmla="*/ 68580 h 5097780"/>
              <a:gd name="connsiteX2" fmla="*/ 3143250 w 3143250"/>
              <a:gd name="connsiteY2" fmla="*/ 5067300 h 5097780"/>
              <a:gd name="connsiteX3" fmla="*/ 236220 w 3143250"/>
              <a:gd name="connsiteY3" fmla="*/ 5097780 h 5097780"/>
              <a:gd name="connsiteX4" fmla="*/ 0 w 3143250"/>
              <a:gd name="connsiteY4" fmla="*/ 0 h 509778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36220 w 3143250"/>
              <a:gd name="connsiteY3" fmla="*/ 50292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66700 w 3143250"/>
              <a:gd name="connsiteY3" fmla="*/ 5067300 h 5067300"/>
              <a:gd name="connsiteX4" fmla="*/ 0 w 3143250"/>
              <a:gd name="connsiteY4" fmla="*/ 0 h 5067300"/>
              <a:gd name="connsiteX0" fmla="*/ 0 w 3143250"/>
              <a:gd name="connsiteY0" fmla="*/ 0 h 5067300"/>
              <a:gd name="connsiteX1" fmla="*/ 2967990 w 3143250"/>
              <a:gd name="connsiteY1" fmla="*/ 68580 h 5067300"/>
              <a:gd name="connsiteX2" fmla="*/ 3143250 w 3143250"/>
              <a:gd name="connsiteY2" fmla="*/ 5067300 h 5067300"/>
              <a:gd name="connsiteX3" fmla="*/ 259080 w 3143250"/>
              <a:gd name="connsiteY3" fmla="*/ 5067300 h 5067300"/>
              <a:gd name="connsiteX4" fmla="*/ 0 w 3143250"/>
              <a:gd name="connsiteY4" fmla="*/ 0 h 5067300"/>
              <a:gd name="connsiteX0" fmla="*/ 0 w 3128010"/>
              <a:gd name="connsiteY0" fmla="*/ 0 h 5067300"/>
              <a:gd name="connsiteX1" fmla="*/ 2967990 w 3128010"/>
              <a:gd name="connsiteY1" fmla="*/ 68580 h 5067300"/>
              <a:gd name="connsiteX2" fmla="*/ 3128010 w 3128010"/>
              <a:gd name="connsiteY2" fmla="*/ 5067300 h 5067300"/>
              <a:gd name="connsiteX3" fmla="*/ 259080 w 3128010"/>
              <a:gd name="connsiteY3" fmla="*/ 5067300 h 5067300"/>
              <a:gd name="connsiteX4" fmla="*/ 0 w 3128010"/>
              <a:gd name="connsiteY4" fmla="*/ 0 h 5067300"/>
              <a:gd name="connsiteX0" fmla="*/ 0 w 3105150"/>
              <a:gd name="connsiteY0" fmla="*/ 0 h 5074920"/>
              <a:gd name="connsiteX1" fmla="*/ 2967990 w 3105150"/>
              <a:gd name="connsiteY1" fmla="*/ 68580 h 5074920"/>
              <a:gd name="connsiteX2" fmla="*/ 3105150 w 3105150"/>
              <a:gd name="connsiteY2" fmla="*/ 5074920 h 5074920"/>
              <a:gd name="connsiteX3" fmla="*/ 259080 w 3105150"/>
              <a:gd name="connsiteY3" fmla="*/ 5067300 h 5074920"/>
              <a:gd name="connsiteX4" fmla="*/ 0 w 3105150"/>
              <a:gd name="connsiteY4" fmla="*/ 0 h 5074920"/>
              <a:gd name="connsiteX0" fmla="*/ 0 w 3082290"/>
              <a:gd name="connsiteY0" fmla="*/ 0 h 5074920"/>
              <a:gd name="connsiteX1" fmla="*/ 2967990 w 3082290"/>
              <a:gd name="connsiteY1" fmla="*/ 68580 h 5074920"/>
              <a:gd name="connsiteX2" fmla="*/ 3082290 w 3082290"/>
              <a:gd name="connsiteY2" fmla="*/ 5074920 h 5074920"/>
              <a:gd name="connsiteX3" fmla="*/ 259080 w 3082290"/>
              <a:gd name="connsiteY3" fmla="*/ 5067300 h 5074920"/>
              <a:gd name="connsiteX4" fmla="*/ 0 w 3082290"/>
              <a:gd name="connsiteY4" fmla="*/ 0 h 5074920"/>
              <a:gd name="connsiteX0" fmla="*/ 0 w 3059430"/>
              <a:gd name="connsiteY0" fmla="*/ 0 h 5074920"/>
              <a:gd name="connsiteX1" fmla="*/ 2967990 w 3059430"/>
              <a:gd name="connsiteY1" fmla="*/ 68580 h 5074920"/>
              <a:gd name="connsiteX2" fmla="*/ 3059430 w 3059430"/>
              <a:gd name="connsiteY2" fmla="*/ 5074920 h 5074920"/>
              <a:gd name="connsiteX3" fmla="*/ 259080 w 3059430"/>
              <a:gd name="connsiteY3" fmla="*/ 5067300 h 5074920"/>
              <a:gd name="connsiteX4" fmla="*/ 0 w 3059430"/>
              <a:gd name="connsiteY4" fmla="*/ 0 h 5074920"/>
              <a:gd name="connsiteX0" fmla="*/ 0 w 3105150"/>
              <a:gd name="connsiteY0" fmla="*/ 0 h 5052060"/>
              <a:gd name="connsiteX1" fmla="*/ 3013710 w 3105150"/>
              <a:gd name="connsiteY1" fmla="*/ 45720 h 5052060"/>
              <a:gd name="connsiteX2" fmla="*/ 3105150 w 3105150"/>
              <a:gd name="connsiteY2" fmla="*/ 5052060 h 5052060"/>
              <a:gd name="connsiteX3" fmla="*/ 304800 w 3105150"/>
              <a:gd name="connsiteY3" fmla="*/ 5044440 h 5052060"/>
              <a:gd name="connsiteX4" fmla="*/ 0 w 3105150"/>
              <a:gd name="connsiteY4" fmla="*/ 0 h 5052060"/>
              <a:gd name="connsiteX0" fmla="*/ 0 w 3120390"/>
              <a:gd name="connsiteY0" fmla="*/ 0 h 5052060"/>
              <a:gd name="connsiteX1" fmla="*/ 3028950 w 3120390"/>
              <a:gd name="connsiteY1" fmla="*/ 4572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90850 w 3120390"/>
              <a:gd name="connsiteY1" fmla="*/ 533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5275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6858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20390"/>
              <a:gd name="connsiteY0" fmla="*/ 0 h 5052060"/>
              <a:gd name="connsiteX1" fmla="*/ 2922270 w 3120390"/>
              <a:gd name="connsiteY1" fmla="*/ 91440 h 5052060"/>
              <a:gd name="connsiteX2" fmla="*/ 3120390 w 3120390"/>
              <a:gd name="connsiteY2" fmla="*/ 5052060 h 5052060"/>
              <a:gd name="connsiteX3" fmla="*/ 320040 w 3120390"/>
              <a:gd name="connsiteY3" fmla="*/ 5044440 h 5052060"/>
              <a:gd name="connsiteX4" fmla="*/ 0 w 3120390"/>
              <a:gd name="connsiteY4" fmla="*/ 0 h 5052060"/>
              <a:gd name="connsiteX0" fmla="*/ 0 w 3150870"/>
              <a:gd name="connsiteY0" fmla="*/ 0 h 5052060"/>
              <a:gd name="connsiteX1" fmla="*/ 2922270 w 3150870"/>
              <a:gd name="connsiteY1" fmla="*/ 91440 h 5052060"/>
              <a:gd name="connsiteX2" fmla="*/ 3150870 w 3150870"/>
              <a:gd name="connsiteY2" fmla="*/ 5052060 h 5052060"/>
              <a:gd name="connsiteX3" fmla="*/ 320040 w 3150870"/>
              <a:gd name="connsiteY3" fmla="*/ 5044440 h 5052060"/>
              <a:gd name="connsiteX4" fmla="*/ 0 w 3150870"/>
              <a:gd name="connsiteY4" fmla="*/ 0 h 5052060"/>
              <a:gd name="connsiteX0" fmla="*/ 0 w 3150870"/>
              <a:gd name="connsiteY0" fmla="*/ 0 h 5199089"/>
              <a:gd name="connsiteX1" fmla="*/ 2922270 w 3150870"/>
              <a:gd name="connsiteY1" fmla="*/ 91440 h 5199089"/>
              <a:gd name="connsiteX2" fmla="*/ 3150870 w 3150870"/>
              <a:gd name="connsiteY2" fmla="*/ 5052060 h 5199089"/>
              <a:gd name="connsiteX3" fmla="*/ 280189 w 3150870"/>
              <a:gd name="connsiteY3" fmla="*/ 5199089 h 5199089"/>
              <a:gd name="connsiteX4" fmla="*/ 0 w 3150870"/>
              <a:gd name="connsiteY4" fmla="*/ 0 h 5199089"/>
              <a:gd name="connsiteX0" fmla="*/ 0 w 3150870"/>
              <a:gd name="connsiteY0" fmla="*/ 0 h 5124258"/>
              <a:gd name="connsiteX1" fmla="*/ 2922270 w 3150870"/>
              <a:gd name="connsiteY1" fmla="*/ 91440 h 5124258"/>
              <a:gd name="connsiteX2" fmla="*/ 3150870 w 3150870"/>
              <a:gd name="connsiteY2" fmla="*/ 5052060 h 5124258"/>
              <a:gd name="connsiteX3" fmla="*/ 285170 w 3150870"/>
              <a:gd name="connsiteY3" fmla="*/ 5124258 h 5124258"/>
              <a:gd name="connsiteX4" fmla="*/ 0 w 3150870"/>
              <a:gd name="connsiteY4" fmla="*/ 0 h 5124258"/>
              <a:gd name="connsiteX0" fmla="*/ 0 w 3150870"/>
              <a:gd name="connsiteY0" fmla="*/ 0 h 5134235"/>
              <a:gd name="connsiteX1" fmla="*/ 2922270 w 3150870"/>
              <a:gd name="connsiteY1" fmla="*/ 91440 h 5134235"/>
              <a:gd name="connsiteX2" fmla="*/ 3150870 w 3150870"/>
              <a:gd name="connsiteY2" fmla="*/ 5052060 h 5134235"/>
              <a:gd name="connsiteX3" fmla="*/ 349928 w 3150870"/>
              <a:gd name="connsiteY3" fmla="*/ 5134235 h 5134235"/>
              <a:gd name="connsiteX4" fmla="*/ 0 w 3150870"/>
              <a:gd name="connsiteY4" fmla="*/ 0 h 5134235"/>
              <a:gd name="connsiteX0" fmla="*/ 0 w 3210647"/>
              <a:gd name="connsiteY0" fmla="*/ 0 h 5134235"/>
              <a:gd name="connsiteX1" fmla="*/ 2922270 w 3210647"/>
              <a:gd name="connsiteY1" fmla="*/ 91440 h 5134235"/>
              <a:gd name="connsiteX2" fmla="*/ 3210647 w 3210647"/>
              <a:gd name="connsiteY2" fmla="*/ 5022128 h 5134235"/>
              <a:gd name="connsiteX3" fmla="*/ 349928 w 3210647"/>
              <a:gd name="connsiteY3" fmla="*/ 5134235 h 5134235"/>
              <a:gd name="connsiteX4" fmla="*/ 0 w 3210647"/>
              <a:gd name="connsiteY4" fmla="*/ 0 h 5134235"/>
              <a:gd name="connsiteX0" fmla="*/ 0 w 3155852"/>
              <a:gd name="connsiteY0" fmla="*/ 0 h 5134235"/>
              <a:gd name="connsiteX1" fmla="*/ 2922270 w 3155852"/>
              <a:gd name="connsiteY1" fmla="*/ 91440 h 5134235"/>
              <a:gd name="connsiteX2" fmla="*/ 3155852 w 3155852"/>
              <a:gd name="connsiteY2" fmla="*/ 5017139 h 5134235"/>
              <a:gd name="connsiteX3" fmla="*/ 349928 w 3155852"/>
              <a:gd name="connsiteY3" fmla="*/ 5134235 h 5134235"/>
              <a:gd name="connsiteX4" fmla="*/ 0 w 3155852"/>
              <a:gd name="connsiteY4" fmla="*/ 0 h 5134235"/>
              <a:gd name="connsiteX0" fmla="*/ 0 w 3183914"/>
              <a:gd name="connsiteY0" fmla="*/ 0 h 5162037"/>
              <a:gd name="connsiteX1" fmla="*/ 2950332 w 3183914"/>
              <a:gd name="connsiteY1" fmla="*/ 119242 h 5162037"/>
              <a:gd name="connsiteX2" fmla="*/ 3183914 w 3183914"/>
              <a:gd name="connsiteY2" fmla="*/ 5044941 h 5162037"/>
              <a:gd name="connsiteX3" fmla="*/ 377990 w 3183914"/>
              <a:gd name="connsiteY3" fmla="*/ 5162037 h 5162037"/>
              <a:gd name="connsiteX4" fmla="*/ 0 w 3183914"/>
              <a:gd name="connsiteY4" fmla="*/ 0 h 5162037"/>
              <a:gd name="connsiteX0" fmla="*/ 0 w 3127791"/>
              <a:gd name="connsiteY0" fmla="*/ 0 h 5171304"/>
              <a:gd name="connsiteX1" fmla="*/ 2894209 w 3127791"/>
              <a:gd name="connsiteY1" fmla="*/ 128509 h 5171304"/>
              <a:gd name="connsiteX2" fmla="*/ 3127791 w 3127791"/>
              <a:gd name="connsiteY2" fmla="*/ 5054208 h 5171304"/>
              <a:gd name="connsiteX3" fmla="*/ 321867 w 3127791"/>
              <a:gd name="connsiteY3" fmla="*/ 5171304 h 5171304"/>
              <a:gd name="connsiteX4" fmla="*/ 0 w 3127791"/>
              <a:gd name="connsiteY4" fmla="*/ 0 h 5171304"/>
              <a:gd name="connsiteX0" fmla="*/ 0 w 3155853"/>
              <a:gd name="connsiteY0" fmla="*/ 0 h 5171304"/>
              <a:gd name="connsiteX1" fmla="*/ 2922271 w 3155853"/>
              <a:gd name="connsiteY1" fmla="*/ 128509 h 5171304"/>
              <a:gd name="connsiteX2" fmla="*/ 3155853 w 3155853"/>
              <a:gd name="connsiteY2" fmla="*/ 5054208 h 5171304"/>
              <a:gd name="connsiteX3" fmla="*/ 349929 w 3155853"/>
              <a:gd name="connsiteY3" fmla="*/ 5171304 h 5171304"/>
              <a:gd name="connsiteX4" fmla="*/ 0 w 3155853"/>
              <a:gd name="connsiteY4" fmla="*/ 0 h 5171304"/>
              <a:gd name="connsiteX0" fmla="*/ 0 w 3155853"/>
              <a:gd name="connsiteY0" fmla="*/ 0 h 5171304"/>
              <a:gd name="connsiteX1" fmla="*/ 2903564 w 3155853"/>
              <a:gd name="connsiteY1" fmla="*/ 184113 h 5171304"/>
              <a:gd name="connsiteX2" fmla="*/ 3155853 w 3155853"/>
              <a:gd name="connsiteY2" fmla="*/ 5054208 h 5171304"/>
              <a:gd name="connsiteX3" fmla="*/ 349929 w 3155853"/>
              <a:gd name="connsiteY3" fmla="*/ 5171304 h 5171304"/>
              <a:gd name="connsiteX4" fmla="*/ 0 w 3155853"/>
              <a:gd name="connsiteY4" fmla="*/ 0 h 5171304"/>
              <a:gd name="connsiteX0" fmla="*/ 0 w 3183915"/>
              <a:gd name="connsiteY0" fmla="*/ 0 h 5189839"/>
              <a:gd name="connsiteX1" fmla="*/ 2931626 w 3183915"/>
              <a:gd name="connsiteY1" fmla="*/ 202648 h 5189839"/>
              <a:gd name="connsiteX2" fmla="*/ 3183915 w 3183915"/>
              <a:gd name="connsiteY2" fmla="*/ 5072743 h 5189839"/>
              <a:gd name="connsiteX3" fmla="*/ 377991 w 3183915"/>
              <a:gd name="connsiteY3" fmla="*/ 5189839 h 5189839"/>
              <a:gd name="connsiteX4" fmla="*/ 0 w 3183915"/>
              <a:gd name="connsiteY4" fmla="*/ 0 h 5189839"/>
              <a:gd name="connsiteX0" fmla="*/ 0 w 3183915"/>
              <a:gd name="connsiteY0" fmla="*/ 0 h 5189839"/>
              <a:gd name="connsiteX1" fmla="*/ 2931626 w 3183915"/>
              <a:gd name="connsiteY1" fmla="*/ 202648 h 5189839"/>
              <a:gd name="connsiteX2" fmla="*/ 3183915 w 3183915"/>
              <a:gd name="connsiteY2" fmla="*/ 5072743 h 5189839"/>
              <a:gd name="connsiteX3" fmla="*/ 368637 w 3183915"/>
              <a:gd name="connsiteY3" fmla="*/ 5189839 h 5189839"/>
              <a:gd name="connsiteX4" fmla="*/ 0 w 3183915"/>
              <a:gd name="connsiteY4" fmla="*/ 0 h 5189839"/>
              <a:gd name="connsiteX0" fmla="*/ 0 w 3183915"/>
              <a:gd name="connsiteY0" fmla="*/ 0 h 5180572"/>
              <a:gd name="connsiteX1" fmla="*/ 2931626 w 3183915"/>
              <a:gd name="connsiteY1" fmla="*/ 202648 h 5180572"/>
              <a:gd name="connsiteX2" fmla="*/ 3183915 w 3183915"/>
              <a:gd name="connsiteY2" fmla="*/ 5072743 h 5180572"/>
              <a:gd name="connsiteX3" fmla="*/ 312514 w 3183915"/>
              <a:gd name="connsiteY3" fmla="*/ 5180572 h 5180572"/>
              <a:gd name="connsiteX4" fmla="*/ 0 w 3183915"/>
              <a:gd name="connsiteY4" fmla="*/ 0 h 5180572"/>
              <a:gd name="connsiteX0" fmla="*/ 0 w 3202623"/>
              <a:gd name="connsiteY0" fmla="*/ 0 h 5180572"/>
              <a:gd name="connsiteX1" fmla="*/ 2931626 w 3202623"/>
              <a:gd name="connsiteY1" fmla="*/ 202648 h 5180572"/>
              <a:gd name="connsiteX2" fmla="*/ 3202623 w 3202623"/>
              <a:gd name="connsiteY2" fmla="*/ 5072743 h 5180572"/>
              <a:gd name="connsiteX3" fmla="*/ 312514 w 3202623"/>
              <a:gd name="connsiteY3" fmla="*/ 5180572 h 5180572"/>
              <a:gd name="connsiteX4" fmla="*/ 0 w 3202623"/>
              <a:gd name="connsiteY4" fmla="*/ 0 h 51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623" h="5180572">
                <a:moveTo>
                  <a:pt x="0" y="0"/>
                </a:moveTo>
                <a:lnTo>
                  <a:pt x="2931626" y="202648"/>
                </a:lnTo>
                <a:lnTo>
                  <a:pt x="3202623" y="5072743"/>
                </a:lnTo>
                <a:lnTo>
                  <a:pt x="312514" y="51805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08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0">
            <a:extLst>
              <a:ext uri="{FF2B5EF4-FFF2-40B4-BE49-F238E27FC236}">
                <a16:creationId xmlns="" xmlns:a16="http://schemas.microsoft.com/office/drawing/2014/main" id="{BB3496FF-2849-4A52-9757-B936CAB26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707" y="1381219"/>
            <a:ext cx="2573350" cy="3417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30">
            <a:extLst>
              <a:ext uri="{FF2B5EF4-FFF2-40B4-BE49-F238E27FC236}">
                <a16:creationId xmlns="" xmlns:a16="http://schemas.microsoft.com/office/drawing/2014/main" id="{8AB5F1C5-2D8A-4CB6-BEA4-0B097E029A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6523" y="785195"/>
            <a:ext cx="2573350" cy="341710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30">
            <a:extLst>
              <a:ext uri="{FF2B5EF4-FFF2-40B4-BE49-F238E27FC236}">
                <a16:creationId xmlns="" xmlns:a16="http://schemas.microsoft.com/office/drawing/2014/main" id="{35BFD377-7455-4758-BC9E-73A0E2DEE0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41260" y="0"/>
            <a:ext cx="2573350" cy="341710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6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46A52B0-DD6F-4260-97BF-0685B6BBCB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2634" y="4593018"/>
            <a:ext cx="2672735" cy="2304080"/>
          </a:xfrm>
          <a:custGeom>
            <a:avLst/>
            <a:gdLst>
              <a:gd name="connsiteX0" fmla="*/ 685119 w 2672735"/>
              <a:gd name="connsiteY0" fmla="*/ 0 h 2304080"/>
              <a:gd name="connsiteX1" fmla="*/ 1987616 w 2672735"/>
              <a:gd name="connsiteY1" fmla="*/ 0 h 2304080"/>
              <a:gd name="connsiteX2" fmla="*/ 2672735 w 2672735"/>
              <a:gd name="connsiteY2" fmla="*/ 1152040 h 2304080"/>
              <a:gd name="connsiteX3" fmla="*/ 1987616 w 2672735"/>
              <a:gd name="connsiteY3" fmla="*/ 2304080 h 2304080"/>
              <a:gd name="connsiteX4" fmla="*/ 685119 w 2672735"/>
              <a:gd name="connsiteY4" fmla="*/ 2304080 h 2304080"/>
              <a:gd name="connsiteX5" fmla="*/ 0 w 2672735"/>
              <a:gd name="connsiteY5" fmla="*/ 1152040 h 23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735" h="2304080">
                <a:moveTo>
                  <a:pt x="685119" y="0"/>
                </a:moveTo>
                <a:lnTo>
                  <a:pt x="1987616" y="0"/>
                </a:lnTo>
                <a:lnTo>
                  <a:pt x="2672735" y="1152040"/>
                </a:lnTo>
                <a:lnTo>
                  <a:pt x="1987616" y="2304080"/>
                </a:lnTo>
                <a:lnTo>
                  <a:pt x="685119" y="2304080"/>
                </a:lnTo>
                <a:lnTo>
                  <a:pt x="0" y="1152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5CFD5D5-45FE-44F5-A430-A1B1B46A59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64465"/>
            <a:ext cx="6858000" cy="4615063"/>
          </a:xfrm>
          <a:custGeom>
            <a:avLst/>
            <a:gdLst>
              <a:gd name="connsiteX0" fmla="*/ 540447 w 6858000"/>
              <a:gd name="connsiteY0" fmla="*/ 0 h 4615063"/>
              <a:gd name="connsiteX1" fmla="*/ 6317555 w 6858000"/>
              <a:gd name="connsiteY1" fmla="*/ 0 h 4615063"/>
              <a:gd name="connsiteX2" fmla="*/ 6858000 w 6858000"/>
              <a:gd name="connsiteY2" fmla="*/ 540445 h 4615063"/>
              <a:gd name="connsiteX3" fmla="*/ 6858000 w 6858000"/>
              <a:gd name="connsiteY3" fmla="*/ 1452763 h 4615063"/>
              <a:gd name="connsiteX4" fmla="*/ 6858000 w 6858000"/>
              <a:gd name="connsiteY4" fmla="*/ 2418098 h 4615063"/>
              <a:gd name="connsiteX5" fmla="*/ 6858000 w 6858000"/>
              <a:gd name="connsiteY5" fmla="*/ 4615063 h 4615063"/>
              <a:gd name="connsiteX6" fmla="*/ 0 w 6858000"/>
              <a:gd name="connsiteY6" fmla="*/ 4615063 h 4615063"/>
              <a:gd name="connsiteX7" fmla="*/ 0 w 6858000"/>
              <a:gd name="connsiteY7" fmla="*/ 1452763 h 4615063"/>
              <a:gd name="connsiteX8" fmla="*/ 2 w 6858000"/>
              <a:gd name="connsiteY8" fmla="*/ 1452763 h 4615063"/>
              <a:gd name="connsiteX9" fmla="*/ 2 w 6858000"/>
              <a:gd name="connsiteY9" fmla="*/ 540445 h 4615063"/>
              <a:gd name="connsiteX10" fmla="*/ 540447 w 6858000"/>
              <a:gd name="connsiteY10" fmla="*/ 0 h 46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4615063">
                <a:moveTo>
                  <a:pt x="540447" y="0"/>
                </a:moveTo>
                <a:lnTo>
                  <a:pt x="6317555" y="0"/>
                </a:lnTo>
                <a:cubicBezTo>
                  <a:pt x="6616035" y="0"/>
                  <a:pt x="6858000" y="241965"/>
                  <a:pt x="6858000" y="540445"/>
                </a:cubicBezTo>
                <a:lnTo>
                  <a:pt x="6858000" y="1452763"/>
                </a:lnTo>
                <a:lnTo>
                  <a:pt x="6858000" y="2418098"/>
                </a:lnTo>
                <a:lnTo>
                  <a:pt x="6858000" y="4615063"/>
                </a:lnTo>
                <a:lnTo>
                  <a:pt x="0" y="4615063"/>
                </a:lnTo>
                <a:lnTo>
                  <a:pt x="0" y="1452763"/>
                </a:lnTo>
                <a:lnTo>
                  <a:pt x="2" y="1452763"/>
                </a:lnTo>
                <a:lnTo>
                  <a:pt x="2" y="540445"/>
                </a:lnTo>
                <a:cubicBezTo>
                  <a:pt x="2" y="241965"/>
                  <a:pt x="241967" y="0"/>
                  <a:pt x="5404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B6FC696-4A00-4B28-9B39-8D5A53050F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5818603"/>
          </a:xfrm>
          <a:custGeom>
            <a:avLst/>
            <a:gdLst>
              <a:gd name="connsiteX0" fmla="*/ 0 w 6858000"/>
              <a:gd name="connsiteY0" fmla="*/ 0 h 6284686"/>
              <a:gd name="connsiteX1" fmla="*/ 6858000 w 6858000"/>
              <a:gd name="connsiteY1" fmla="*/ 0 h 6284686"/>
              <a:gd name="connsiteX2" fmla="*/ 6858000 w 6858000"/>
              <a:gd name="connsiteY2" fmla="*/ 6284686 h 6284686"/>
              <a:gd name="connsiteX3" fmla="*/ 0 w 6858000"/>
              <a:gd name="connsiteY3" fmla="*/ 6284686 h 628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284686">
                <a:moveTo>
                  <a:pt x="0" y="0"/>
                </a:moveTo>
                <a:lnTo>
                  <a:pt x="6858000" y="0"/>
                </a:lnTo>
                <a:lnTo>
                  <a:pt x="6858000" y="6284686"/>
                </a:lnTo>
                <a:lnTo>
                  <a:pt x="0" y="6284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84595E0E-9232-455D-B74A-B44F9160FF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76123"/>
            <a:ext cx="6858000" cy="5446635"/>
          </a:xfrm>
          <a:custGeom>
            <a:avLst/>
            <a:gdLst>
              <a:gd name="connsiteX0" fmla="*/ 0 w 6858000"/>
              <a:gd name="connsiteY0" fmla="*/ 0 h 5446635"/>
              <a:gd name="connsiteX1" fmla="*/ 6858000 w 6858000"/>
              <a:gd name="connsiteY1" fmla="*/ 0 h 5446635"/>
              <a:gd name="connsiteX2" fmla="*/ 6858000 w 6858000"/>
              <a:gd name="connsiteY2" fmla="*/ 5446635 h 5446635"/>
              <a:gd name="connsiteX3" fmla="*/ 0 w 6858000"/>
              <a:gd name="connsiteY3" fmla="*/ 5446635 h 544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5446635">
                <a:moveTo>
                  <a:pt x="0" y="0"/>
                </a:moveTo>
                <a:lnTo>
                  <a:pt x="6858000" y="0"/>
                </a:lnTo>
                <a:lnTo>
                  <a:pt x="6858000" y="5446635"/>
                </a:lnTo>
                <a:lnTo>
                  <a:pt x="0" y="54466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0368A66-ED06-4393-BE7E-F19F459F3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-72568"/>
            <a:ext cx="6857999" cy="9978570"/>
          </a:xfrm>
          <a:custGeom>
            <a:avLst/>
            <a:gdLst>
              <a:gd name="connsiteX0" fmla="*/ 5788102 w 6857999"/>
              <a:gd name="connsiteY0" fmla="*/ 0 h 9978570"/>
              <a:gd name="connsiteX1" fmla="*/ 6594294 w 6857999"/>
              <a:gd name="connsiteY1" fmla="*/ 35778 h 9978570"/>
              <a:gd name="connsiteX2" fmla="*/ 6857999 w 6857999"/>
              <a:gd name="connsiteY2" fmla="*/ 65228 h 9978570"/>
              <a:gd name="connsiteX3" fmla="*/ 6857999 w 6857999"/>
              <a:gd name="connsiteY3" fmla="*/ 9978570 h 9978570"/>
              <a:gd name="connsiteX4" fmla="*/ 0 w 6857999"/>
              <a:gd name="connsiteY4" fmla="*/ 9978570 h 9978570"/>
              <a:gd name="connsiteX5" fmla="*/ 0 w 6857999"/>
              <a:gd name="connsiteY5" fmla="*/ 2225687 h 9978570"/>
              <a:gd name="connsiteX6" fmla="*/ 212587 w 6857999"/>
              <a:gd name="connsiteY6" fmla="*/ 2029720 h 9978570"/>
              <a:gd name="connsiteX7" fmla="*/ 5788102 w 6857999"/>
              <a:gd name="connsiteY7" fmla="*/ 0 h 997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999" h="9978570">
                <a:moveTo>
                  <a:pt x="5788102" y="0"/>
                </a:moveTo>
                <a:cubicBezTo>
                  <a:pt x="6060273" y="0"/>
                  <a:pt x="6329224" y="12120"/>
                  <a:pt x="6594294" y="35778"/>
                </a:cubicBezTo>
                <a:lnTo>
                  <a:pt x="6857999" y="65228"/>
                </a:lnTo>
                <a:lnTo>
                  <a:pt x="6857999" y="9978570"/>
                </a:lnTo>
                <a:lnTo>
                  <a:pt x="0" y="9978570"/>
                </a:lnTo>
                <a:lnTo>
                  <a:pt x="0" y="2225687"/>
                </a:lnTo>
                <a:lnTo>
                  <a:pt x="212587" y="2029720"/>
                </a:lnTo>
                <a:cubicBezTo>
                  <a:pt x="1639485" y="775655"/>
                  <a:pt x="3610727" y="0"/>
                  <a:pt x="5788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3C62E24-B205-4930-AB1A-5804017EF2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143282"/>
            <a:ext cx="3352800" cy="2221498"/>
          </a:xfrm>
          <a:custGeom>
            <a:avLst/>
            <a:gdLst>
              <a:gd name="connsiteX0" fmla="*/ 0 w 3352800"/>
              <a:gd name="connsiteY0" fmla="*/ 0 h 2221498"/>
              <a:gd name="connsiteX1" fmla="*/ 2982543 w 3352800"/>
              <a:gd name="connsiteY1" fmla="*/ 0 h 2221498"/>
              <a:gd name="connsiteX2" fmla="*/ 3352800 w 3352800"/>
              <a:gd name="connsiteY2" fmla="*/ 370257 h 2221498"/>
              <a:gd name="connsiteX3" fmla="*/ 3352800 w 3352800"/>
              <a:gd name="connsiteY3" fmla="*/ 2221498 h 2221498"/>
              <a:gd name="connsiteX4" fmla="*/ 0 w 3352800"/>
              <a:gd name="connsiteY4" fmla="*/ 2221498 h 222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221498">
                <a:moveTo>
                  <a:pt x="0" y="0"/>
                </a:moveTo>
                <a:lnTo>
                  <a:pt x="2982543" y="0"/>
                </a:lnTo>
                <a:cubicBezTo>
                  <a:pt x="3187030" y="0"/>
                  <a:pt x="3352800" y="165770"/>
                  <a:pt x="3352800" y="370257"/>
                </a:cubicBezTo>
                <a:lnTo>
                  <a:pt x="3352800" y="2221498"/>
                </a:lnTo>
                <a:lnTo>
                  <a:pt x="0" y="22214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34B34D2-6126-4FA3-8A41-4E142247B3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684502"/>
            <a:ext cx="3352800" cy="2221498"/>
          </a:xfrm>
          <a:custGeom>
            <a:avLst/>
            <a:gdLst>
              <a:gd name="connsiteX0" fmla="*/ 0 w 3352800"/>
              <a:gd name="connsiteY0" fmla="*/ 0 h 2221498"/>
              <a:gd name="connsiteX1" fmla="*/ 2982543 w 3352800"/>
              <a:gd name="connsiteY1" fmla="*/ 0 h 2221498"/>
              <a:gd name="connsiteX2" fmla="*/ 3352800 w 3352800"/>
              <a:gd name="connsiteY2" fmla="*/ 370257 h 2221498"/>
              <a:gd name="connsiteX3" fmla="*/ 3352800 w 3352800"/>
              <a:gd name="connsiteY3" fmla="*/ 2221498 h 2221498"/>
              <a:gd name="connsiteX4" fmla="*/ 0 w 3352800"/>
              <a:gd name="connsiteY4" fmla="*/ 2221498 h 222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221498">
                <a:moveTo>
                  <a:pt x="0" y="0"/>
                </a:moveTo>
                <a:lnTo>
                  <a:pt x="2982543" y="0"/>
                </a:lnTo>
                <a:cubicBezTo>
                  <a:pt x="3187030" y="0"/>
                  <a:pt x="3352800" y="165770"/>
                  <a:pt x="3352800" y="370257"/>
                </a:cubicBezTo>
                <a:lnTo>
                  <a:pt x="3352800" y="2221498"/>
                </a:lnTo>
                <a:lnTo>
                  <a:pt x="0" y="22214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B5937E7-057D-4C70-B86B-516CF9133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42598"/>
            <a:ext cx="3352800" cy="2221498"/>
          </a:xfrm>
          <a:custGeom>
            <a:avLst/>
            <a:gdLst>
              <a:gd name="connsiteX0" fmla="*/ 0 w 3352800"/>
              <a:gd name="connsiteY0" fmla="*/ 0 h 2221498"/>
              <a:gd name="connsiteX1" fmla="*/ 2982543 w 3352800"/>
              <a:gd name="connsiteY1" fmla="*/ 0 h 2221498"/>
              <a:gd name="connsiteX2" fmla="*/ 3352800 w 3352800"/>
              <a:gd name="connsiteY2" fmla="*/ 370257 h 2221498"/>
              <a:gd name="connsiteX3" fmla="*/ 3352800 w 3352800"/>
              <a:gd name="connsiteY3" fmla="*/ 2221498 h 2221498"/>
              <a:gd name="connsiteX4" fmla="*/ 0 w 3352800"/>
              <a:gd name="connsiteY4" fmla="*/ 2221498 h 222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221498">
                <a:moveTo>
                  <a:pt x="0" y="0"/>
                </a:moveTo>
                <a:lnTo>
                  <a:pt x="2982543" y="0"/>
                </a:lnTo>
                <a:cubicBezTo>
                  <a:pt x="3187030" y="0"/>
                  <a:pt x="3352800" y="165770"/>
                  <a:pt x="3352800" y="370257"/>
                </a:cubicBezTo>
                <a:lnTo>
                  <a:pt x="3352800" y="2221498"/>
                </a:lnTo>
                <a:lnTo>
                  <a:pt x="0" y="22214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57405B8-4F5F-4EAF-BF97-B92849CA19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5200" y="7684502"/>
            <a:ext cx="3352800" cy="2221498"/>
          </a:xfrm>
          <a:custGeom>
            <a:avLst/>
            <a:gdLst>
              <a:gd name="connsiteX0" fmla="*/ 370257 w 3352800"/>
              <a:gd name="connsiteY0" fmla="*/ 0 h 2221498"/>
              <a:gd name="connsiteX1" fmla="*/ 3352800 w 3352800"/>
              <a:gd name="connsiteY1" fmla="*/ 0 h 2221498"/>
              <a:gd name="connsiteX2" fmla="*/ 3352800 w 3352800"/>
              <a:gd name="connsiteY2" fmla="*/ 2221498 h 2221498"/>
              <a:gd name="connsiteX3" fmla="*/ 0 w 3352800"/>
              <a:gd name="connsiteY3" fmla="*/ 2221498 h 2221498"/>
              <a:gd name="connsiteX4" fmla="*/ 0 w 3352800"/>
              <a:gd name="connsiteY4" fmla="*/ 370257 h 2221498"/>
              <a:gd name="connsiteX5" fmla="*/ 370257 w 3352800"/>
              <a:gd name="connsiteY5" fmla="*/ 0 h 222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800" h="2221498">
                <a:moveTo>
                  <a:pt x="370257" y="0"/>
                </a:moveTo>
                <a:lnTo>
                  <a:pt x="3352800" y="0"/>
                </a:lnTo>
                <a:lnTo>
                  <a:pt x="3352800" y="2221498"/>
                </a:lnTo>
                <a:lnTo>
                  <a:pt x="0" y="2221498"/>
                </a:lnTo>
                <a:lnTo>
                  <a:pt x="0" y="370257"/>
                </a:lnTo>
                <a:cubicBezTo>
                  <a:pt x="0" y="165770"/>
                  <a:pt x="165770" y="0"/>
                  <a:pt x="370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D7A09033-AC44-4EE9-8EE2-FEB977C58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5200" y="5143282"/>
            <a:ext cx="3352800" cy="2221498"/>
          </a:xfrm>
          <a:custGeom>
            <a:avLst/>
            <a:gdLst>
              <a:gd name="connsiteX0" fmla="*/ 370257 w 3352800"/>
              <a:gd name="connsiteY0" fmla="*/ 0 h 2221498"/>
              <a:gd name="connsiteX1" fmla="*/ 3352800 w 3352800"/>
              <a:gd name="connsiteY1" fmla="*/ 0 h 2221498"/>
              <a:gd name="connsiteX2" fmla="*/ 3352800 w 3352800"/>
              <a:gd name="connsiteY2" fmla="*/ 2221498 h 2221498"/>
              <a:gd name="connsiteX3" fmla="*/ 0 w 3352800"/>
              <a:gd name="connsiteY3" fmla="*/ 2221498 h 2221498"/>
              <a:gd name="connsiteX4" fmla="*/ 0 w 3352800"/>
              <a:gd name="connsiteY4" fmla="*/ 370257 h 2221498"/>
              <a:gd name="connsiteX5" fmla="*/ 370257 w 3352800"/>
              <a:gd name="connsiteY5" fmla="*/ 0 h 222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800" h="2221498">
                <a:moveTo>
                  <a:pt x="370257" y="0"/>
                </a:moveTo>
                <a:lnTo>
                  <a:pt x="3352800" y="0"/>
                </a:lnTo>
                <a:lnTo>
                  <a:pt x="3352800" y="2221498"/>
                </a:lnTo>
                <a:lnTo>
                  <a:pt x="0" y="2221498"/>
                </a:lnTo>
                <a:lnTo>
                  <a:pt x="0" y="370257"/>
                </a:lnTo>
                <a:cubicBezTo>
                  <a:pt x="0" y="165770"/>
                  <a:pt x="165770" y="0"/>
                  <a:pt x="370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6E096E1-85ED-4C22-9706-3A4F623E61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5200" y="2642598"/>
            <a:ext cx="3352800" cy="2221498"/>
          </a:xfrm>
          <a:custGeom>
            <a:avLst/>
            <a:gdLst>
              <a:gd name="connsiteX0" fmla="*/ 370257 w 3352800"/>
              <a:gd name="connsiteY0" fmla="*/ 0 h 2221498"/>
              <a:gd name="connsiteX1" fmla="*/ 3352800 w 3352800"/>
              <a:gd name="connsiteY1" fmla="*/ 0 h 2221498"/>
              <a:gd name="connsiteX2" fmla="*/ 3352800 w 3352800"/>
              <a:gd name="connsiteY2" fmla="*/ 2221498 h 2221498"/>
              <a:gd name="connsiteX3" fmla="*/ 0 w 3352800"/>
              <a:gd name="connsiteY3" fmla="*/ 2221498 h 2221498"/>
              <a:gd name="connsiteX4" fmla="*/ 0 w 3352800"/>
              <a:gd name="connsiteY4" fmla="*/ 370257 h 2221498"/>
              <a:gd name="connsiteX5" fmla="*/ 370257 w 3352800"/>
              <a:gd name="connsiteY5" fmla="*/ 0 h 222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800" h="2221498">
                <a:moveTo>
                  <a:pt x="370257" y="0"/>
                </a:moveTo>
                <a:lnTo>
                  <a:pt x="3352800" y="0"/>
                </a:lnTo>
                <a:lnTo>
                  <a:pt x="3352800" y="2221498"/>
                </a:lnTo>
                <a:lnTo>
                  <a:pt x="0" y="2221498"/>
                </a:lnTo>
                <a:lnTo>
                  <a:pt x="0" y="370257"/>
                </a:lnTo>
                <a:cubicBezTo>
                  <a:pt x="0" y="165770"/>
                  <a:pt x="165770" y="0"/>
                  <a:pt x="370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F9BB1A-EF82-9D46-885C-0799C7400E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9587" y="1708515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B113BDCC-3F25-7C4D-8B0A-3CBDBF9F1F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18610" y="1708515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D28174D-2EE3-6D4B-A41B-F4B68966EE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7633" y="1708515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762653FE-2A66-3C4E-82BE-4BD0E32B9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96657" y="1708515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EB3D5D8-3780-EA43-9815-01B32890AD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7395" y="3177552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CF57CB18-6302-9944-95FC-67356FA3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26418" y="3177552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4B0FAB51-8792-8440-8FD2-7540BAFC09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15441" y="3177552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234C9C0F-F4C6-A343-A065-167C78F013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04465" y="3177552"/>
            <a:ext cx="1123950" cy="1123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pic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1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5527" y="4953757"/>
            <a:ext cx="6132473" cy="4952243"/>
          </a:xfrm>
          <a:custGeom>
            <a:avLst/>
            <a:gdLst>
              <a:gd name="connsiteX0" fmla="*/ 542922 w 6132473"/>
              <a:gd name="connsiteY0" fmla="*/ 2684321 h 4952243"/>
              <a:gd name="connsiteX1" fmla="*/ 860079 w 6132473"/>
              <a:gd name="connsiteY1" fmla="*/ 2811986 h 4952243"/>
              <a:gd name="connsiteX2" fmla="*/ 3051584 w 6132473"/>
              <a:gd name="connsiteY2" fmla="*/ 4952242 h 4952243"/>
              <a:gd name="connsiteX3" fmla="*/ 1778536 w 6132473"/>
              <a:gd name="connsiteY3" fmla="*/ 4952242 h 4952243"/>
              <a:gd name="connsiteX4" fmla="*/ 230999 w 6132473"/>
              <a:gd name="connsiteY4" fmla="*/ 3440896 h 4952243"/>
              <a:gd name="connsiteX5" fmla="*/ 227299 w 6132473"/>
              <a:gd name="connsiteY5" fmla="*/ 2815643 h 4952243"/>
              <a:gd name="connsiteX6" fmla="*/ 227299 w 6132473"/>
              <a:gd name="connsiteY6" fmla="*/ 2815644 h 4952243"/>
              <a:gd name="connsiteX7" fmla="*/ 542922 w 6132473"/>
              <a:gd name="connsiteY7" fmla="*/ 2684321 h 4952243"/>
              <a:gd name="connsiteX8" fmla="*/ 444834 w 6132473"/>
              <a:gd name="connsiteY8" fmla="*/ 1171196 h 4952243"/>
              <a:gd name="connsiteX9" fmla="*/ 761991 w 6132473"/>
              <a:gd name="connsiteY9" fmla="*/ 1298861 h 4952243"/>
              <a:gd name="connsiteX10" fmla="*/ 4502855 w 6132473"/>
              <a:gd name="connsiteY10" fmla="*/ 4952242 h 4952243"/>
              <a:gd name="connsiteX11" fmla="*/ 3229808 w 6132473"/>
              <a:gd name="connsiteY11" fmla="*/ 4952242 h 4952243"/>
              <a:gd name="connsiteX12" fmla="*/ 132912 w 6132473"/>
              <a:gd name="connsiteY12" fmla="*/ 1927771 h 4952243"/>
              <a:gd name="connsiteX13" fmla="*/ 129211 w 6132473"/>
              <a:gd name="connsiteY13" fmla="*/ 1302518 h 4952243"/>
              <a:gd name="connsiteX14" fmla="*/ 444834 w 6132473"/>
              <a:gd name="connsiteY14" fmla="*/ 1171196 h 4952243"/>
              <a:gd name="connsiteX15" fmla="*/ 944362 w 6132473"/>
              <a:gd name="connsiteY15" fmla="*/ 232311 h 4952243"/>
              <a:gd name="connsiteX16" fmla="*/ 1261519 w 6132473"/>
              <a:gd name="connsiteY16" fmla="*/ 359977 h 4952243"/>
              <a:gd name="connsiteX17" fmla="*/ 5900263 w 6132473"/>
              <a:gd name="connsiteY17" fmla="*/ 4890240 h 4952243"/>
              <a:gd name="connsiteX18" fmla="*/ 5951685 w 6132473"/>
              <a:gd name="connsiteY18" fmla="*/ 4950167 h 4952243"/>
              <a:gd name="connsiteX19" fmla="*/ 5952906 w 6132473"/>
              <a:gd name="connsiteY19" fmla="*/ 4952243 h 4952243"/>
              <a:gd name="connsiteX20" fmla="*/ 4690703 w 6132473"/>
              <a:gd name="connsiteY20" fmla="*/ 4952242 h 4952243"/>
              <a:gd name="connsiteX21" fmla="*/ 632440 w 6132473"/>
              <a:gd name="connsiteY21" fmla="*/ 988886 h 4952243"/>
              <a:gd name="connsiteX22" fmla="*/ 628739 w 6132473"/>
              <a:gd name="connsiteY22" fmla="*/ 363633 h 4952243"/>
              <a:gd name="connsiteX23" fmla="*/ 628739 w 6132473"/>
              <a:gd name="connsiteY23" fmla="*/ 363634 h 4952243"/>
              <a:gd name="connsiteX24" fmla="*/ 944362 w 6132473"/>
              <a:gd name="connsiteY24" fmla="*/ 232311 h 4952243"/>
              <a:gd name="connsiteX25" fmla="*/ 3870073 w 6132473"/>
              <a:gd name="connsiteY25" fmla="*/ 232310 h 4952243"/>
              <a:gd name="connsiteX26" fmla="*/ 4187230 w 6132473"/>
              <a:gd name="connsiteY26" fmla="*/ 359975 h 4952243"/>
              <a:gd name="connsiteX27" fmla="*/ 6132473 w 6132473"/>
              <a:gd name="connsiteY27" fmla="*/ 2259726 h 4952243"/>
              <a:gd name="connsiteX28" fmla="*/ 6132473 w 6132473"/>
              <a:gd name="connsiteY28" fmla="*/ 3503004 h 4952243"/>
              <a:gd name="connsiteX29" fmla="*/ 3558150 w 6132473"/>
              <a:gd name="connsiteY29" fmla="*/ 988885 h 4952243"/>
              <a:gd name="connsiteX30" fmla="*/ 3554450 w 6132473"/>
              <a:gd name="connsiteY30" fmla="*/ 363631 h 4952243"/>
              <a:gd name="connsiteX31" fmla="*/ 3554450 w 6132473"/>
              <a:gd name="connsiteY31" fmla="*/ 363633 h 4952243"/>
              <a:gd name="connsiteX32" fmla="*/ 3870073 w 6132473"/>
              <a:gd name="connsiteY32" fmla="*/ 232310 h 4952243"/>
              <a:gd name="connsiteX33" fmla="*/ 2165369 w 6132473"/>
              <a:gd name="connsiteY33" fmla="*/ 8 h 4952243"/>
              <a:gd name="connsiteX34" fmla="*/ 2482525 w 6132473"/>
              <a:gd name="connsiteY34" fmla="*/ 127674 h 4952243"/>
              <a:gd name="connsiteX35" fmla="*/ 6132473 w 6132473"/>
              <a:gd name="connsiteY35" fmla="*/ 3692264 h 4952243"/>
              <a:gd name="connsiteX36" fmla="*/ 6132473 w 6132473"/>
              <a:gd name="connsiteY36" fmla="*/ 4935540 h 4952243"/>
              <a:gd name="connsiteX37" fmla="*/ 1853446 w 6132473"/>
              <a:gd name="connsiteY37" fmla="*/ 756583 h 4952243"/>
              <a:gd name="connsiteX38" fmla="*/ 1849745 w 6132473"/>
              <a:gd name="connsiteY38" fmla="*/ 131330 h 4952243"/>
              <a:gd name="connsiteX39" fmla="*/ 1849745 w 6132473"/>
              <a:gd name="connsiteY39" fmla="*/ 131331 h 4952243"/>
              <a:gd name="connsiteX40" fmla="*/ 2165369 w 6132473"/>
              <a:gd name="connsiteY40" fmla="*/ 8 h 495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132473" h="4952243">
                <a:moveTo>
                  <a:pt x="542922" y="2684321"/>
                </a:moveTo>
                <a:cubicBezTo>
                  <a:pt x="657432" y="2683659"/>
                  <a:pt x="772198" y="2726162"/>
                  <a:pt x="860079" y="2811986"/>
                </a:cubicBezTo>
                <a:lnTo>
                  <a:pt x="3051584" y="4952242"/>
                </a:lnTo>
                <a:lnTo>
                  <a:pt x="1778536" y="4952242"/>
                </a:lnTo>
                <a:lnTo>
                  <a:pt x="230999" y="3440896"/>
                </a:lnTo>
                <a:cubicBezTo>
                  <a:pt x="55239" y="3269247"/>
                  <a:pt x="53584" y="2989312"/>
                  <a:pt x="227299" y="2815643"/>
                </a:cubicBezTo>
                <a:lnTo>
                  <a:pt x="227299" y="2815644"/>
                </a:lnTo>
                <a:cubicBezTo>
                  <a:pt x="314157" y="2728810"/>
                  <a:pt x="428412" y="2684983"/>
                  <a:pt x="542922" y="2684321"/>
                </a:cubicBezTo>
                <a:close/>
                <a:moveTo>
                  <a:pt x="444834" y="1171196"/>
                </a:moveTo>
                <a:cubicBezTo>
                  <a:pt x="559345" y="1170534"/>
                  <a:pt x="674111" y="1213037"/>
                  <a:pt x="761991" y="1298861"/>
                </a:cubicBezTo>
                <a:lnTo>
                  <a:pt x="4502855" y="4952242"/>
                </a:lnTo>
                <a:lnTo>
                  <a:pt x="3229808" y="4952242"/>
                </a:lnTo>
                <a:lnTo>
                  <a:pt x="132912" y="1927771"/>
                </a:lnTo>
                <a:cubicBezTo>
                  <a:pt x="-42847" y="1756121"/>
                  <a:pt x="-44505" y="1476187"/>
                  <a:pt x="129211" y="1302518"/>
                </a:cubicBezTo>
                <a:cubicBezTo>
                  <a:pt x="216069" y="1215684"/>
                  <a:pt x="330324" y="1171858"/>
                  <a:pt x="444834" y="1171196"/>
                </a:cubicBezTo>
                <a:close/>
                <a:moveTo>
                  <a:pt x="944362" y="232311"/>
                </a:moveTo>
                <a:cubicBezTo>
                  <a:pt x="1058873" y="231649"/>
                  <a:pt x="1173638" y="274152"/>
                  <a:pt x="1261519" y="359977"/>
                </a:cubicBezTo>
                <a:lnTo>
                  <a:pt x="5900263" y="4890240"/>
                </a:lnTo>
                <a:cubicBezTo>
                  <a:pt x="5919487" y="4909014"/>
                  <a:pt x="5936627" y="4929083"/>
                  <a:pt x="5951685" y="4950167"/>
                </a:cubicBezTo>
                <a:lnTo>
                  <a:pt x="5952906" y="4952243"/>
                </a:lnTo>
                <a:lnTo>
                  <a:pt x="4690703" y="4952242"/>
                </a:lnTo>
                <a:lnTo>
                  <a:pt x="632440" y="988886"/>
                </a:lnTo>
                <a:cubicBezTo>
                  <a:pt x="456680" y="817237"/>
                  <a:pt x="455023" y="537302"/>
                  <a:pt x="628739" y="363633"/>
                </a:cubicBezTo>
                <a:lnTo>
                  <a:pt x="628739" y="363634"/>
                </a:lnTo>
                <a:cubicBezTo>
                  <a:pt x="715597" y="276800"/>
                  <a:pt x="829852" y="232973"/>
                  <a:pt x="944362" y="232311"/>
                </a:cubicBezTo>
                <a:close/>
                <a:moveTo>
                  <a:pt x="3870073" y="232310"/>
                </a:moveTo>
                <a:cubicBezTo>
                  <a:pt x="3984583" y="231648"/>
                  <a:pt x="4099350" y="274151"/>
                  <a:pt x="4187230" y="359975"/>
                </a:cubicBezTo>
                <a:lnTo>
                  <a:pt x="6132473" y="2259726"/>
                </a:lnTo>
                <a:lnTo>
                  <a:pt x="6132473" y="3503004"/>
                </a:lnTo>
                <a:lnTo>
                  <a:pt x="3558150" y="988885"/>
                </a:lnTo>
                <a:cubicBezTo>
                  <a:pt x="3382391" y="817235"/>
                  <a:pt x="3380734" y="537300"/>
                  <a:pt x="3554450" y="363631"/>
                </a:cubicBezTo>
                <a:lnTo>
                  <a:pt x="3554450" y="363633"/>
                </a:lnTo>
                <a:cubicBezTo>
                  <a:pt x="3641307" y="276799"/>
                  <a:pt x="3755562" y="232972"/>
                  <a:pt x="3870073" y="232310"/>
                </a:cubicBezTo>
                <a:close/>
                <a:moveTo>
                  <a:pt x="2165369" y="8"/>
                </a:moveTo>
                <a:cubicBezTo>
                  <a:pt x="2279879" y="-654"/>
                  <a:pt x="2394645" y="41849"/>
                  <a:pt x="2482525" y="127674"/>
                </a:cubicBezTo>
                <a:lnTo>
                  <a:pt x="6132473" y="3692264"/>
                </a:lnTo>
                <a:lnTo>
                  <a:pt x="6132473" y="4935540"/>
                </a:lnTo>
                <a:lnTo>
                  <a:pt x="1853446" y="756583"/>
                </a:lnTo>
                <a:cubicBezTo>
                  <a:pt x="1677687" y="584933"/>
                  <a:pt x="1676029" y="304999"/>
                  <a:pt x="1849745" y="131330"/>
                </a:cubicBezTo>
                <a:lnTo>
                  <a:pt x="1849745" y="131331"/>
                </a:lnTo>
                <a:cubicBezTo>
                  <a:pt x="1936604" y="44497"/>
                  <a:pt x="2050858" y="670"/>
                  <a:pt x="2165369" y="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396" y="740563"/>
            <a:ext cx="2611149" cy="51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791" y="1350894"/>
            <a:ext cx="2150358" cy="6092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3597" y="2209550"/>
            <a:ext cx="716786" cy="126922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9580" y="2209550"/>
            <a:ext cx="972781" cy="1269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01557" y="2209550"/>
            <a:ext cx="716786" cy="126922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577E8EE-F4FA-4CC2-9928-84116E336F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63547"/>
            <a:ext cx="6858000" cy="3429000"/>
          </a:xfrm>
          <a:custGeom>
            <a:avLst/>
            <a:gdLst>
              <a:gd name="connsiteX0" fmla="*/ 0 w 6263368"/>
              <a:gd name="connsiteY0" fmla="*/ 0 h 3429000"/>
              <a:gd name="connsiteX1" fmla="*/ 6263368 w 6263368"/>
              <a:gd name="connsiteY1" fmla="*/ 0 h 3429000"/>
              <a:gd name="connsiteX2" fmla="*/ 6263368 w 6263368"/>
              <a:gd name="connsiteY2" fmla="*/ 3429000 h 3429000"/>
              <a:gd name="connsiteX3" fmla="*/ 0 w 626336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3368" h="3429000">
                <a:moveTo>
                  <a:pt x="0" y="0"/>
                </a:moveTo>
                <a:lnTo>
                  <a:pt x="6263368" y="0"/>
                </a:lnTo>
                <a:lnTo>
                  <a:pt x="6263368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8AA3EFC-07D5-4B13-8F78-AA4CD124D0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1" cy="3776454"/>
          </a:xfrm>
          <a:custGeom>
            <a:avLst/>
            <a:gdLst>
              <a:gd name="connsiteX0" fmla="*/ 0 w 6276975"/>
              <a:gd name="connsiteY0" fmla="*/ 0 h 3776454"/>
              <a:gd name="connsiteX1" fmla="*/ 6276975 w 6276975"/>
              <a:gd name="connsiteY1" fmla="*/ 0 h 3776454"/>
              <a:gd name="connsiteX2" fmla="*/ 6276975 w 6276975"/>
              <a:gd name="connsiteY2" fmla="*/ 3776454 h 3776454"/>
              <a:gd name="connsiteX3" fmla="*/ 0 w 6276975"/>
              <a:gd name="connsiteY3" fmla="*/ 3776454 h 377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6975" h="3776454">
                <a:moveTo>
                  <a:pt x="0" y="0"/>
                </a:moveTo>
                <a:lnTo>
                  <a:pt x="6276975" y="0"/>
                </a:lnTo>
                <a:lnTo>
                  <a:pt x="6276975" y="3776454"/>
                </a:lnTo>
                <a:lnTo>
                  <a:pt x="0" y="37764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D46599-CE4E-4BAA-A88C-76459F7ED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858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3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6" r:id="rId7"/>
    <p:sldLayoutId id="2147483668" r:id="rId8"/>
    <p:sldLayoutId id="2147483669" r:id="rId9"/>
    <p:sldLayoutId id="2147483671" r:id="rId10"/>
    <p:sldLayoutId id="2147483670" r:id="rId11"/>
    <p:sldLayoutId id="2147483672" r:id="rId12"/>
    <p:sldLayoutId id="2147483673" r:id="rId13"/>
    <p:sldLayoutId id="2147483674" r:id="rId14"/>
    <p:sldLayoutId id="2147483690" r:id="rId15"/>
    <p:sldLayoutId id="2147483675" r:id="rId16"/>
    <p:sldLayoutId id="2147483676" r:id="rId17"/>
    <p:sldLayoutId id="2147483677" r:id="rId18"/>
    <p:sldLayoutId id="2147483715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702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3" r:id="rId44"/>
    <p:sldLayoutId id="2147483716" r:id="rId45"/>
    <p:sldLayoutId id="2147483704" r:id="rId46"/>
    <p:sldLayoutId id="2147483705" r:id="rId47"/>
    <p:sldLayoutId id="2147483708" r:id="rId48"/>
    <p:sldLayoutId id="2147483712" r:id="rId49"/>
    <p:sldLayoutId id="2147483717" r:id="rId50"/>
    <p:sldLayoutId id="2147483713" r:id="rId51"/>
    <p:sldLayoutId id="2147483714" r:id="rId52"/>
    <p:sldLayoutId id="2147483718" r:id="rId53"/>
    <p:sldLayoutId id="2147483720" r:id="rId54"/>
    <p:sldLayoutId id="2147483776" r:id="rId55"/>
    <p:sldLayoutId id="2147483777" r:id="rId5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kyj839@naver.co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178AE749-3018-47D5-BAD2-CDB9BF725F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60758" r="8228" b="17612"/>
          <a:stretch/>
        </p:blipFill>
        <p:spPr>
          <a:xfrm>
            <a:off x="0" y="7663306"/>
            <a:ext cx="6858000" cy="2257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74" y="1012635"/>
            <a:ext cx="6273526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세상의 그 어떤 상품이든 검색만 하면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단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초 만에 해당 상품의 쇼핑몰이 자동으로 생성되고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그 쇼핑몰을 관리할 수 있는 관리자에게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년에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33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만원 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돈 받을 수 있도록 수입모델을 개발한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IT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회사 입니다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33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만원으로 해당 상품의 쇼핑몰을 분양 받은 관리자에게는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해당 키워드 </a:t>
            </a: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소통방에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글만 적어도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200P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가 적립되고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친구를 초대하면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2,000P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가 적립되는 등 수익뿐만 아니라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총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9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가지 </a:t>
            </a: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컨텐츠를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제공하기 때문에 상품 뿐만 아니라 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세상의 모든 단어가 모두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년에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33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만원 돈 받을 수 있습니다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.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차 회원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만 명 달성 시 본 이론이 진짜 현실이 됩니다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따라서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차 회원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만 명 만드는 데 필요한 부분을 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지원하는 기업에게는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대 주주 자리를 양보 하겠습니다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그리고 </a:t>
            </a: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카톡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네이버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유튜브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등 세상의 모든 </a:t>
            </a: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어플을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다 넣어서 사용할 수 있고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회사 유통수익과 광고수익 전부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100%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를 사용자 본인에게 자동으로 </a:t>
            </a: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캐쉬백이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되는</a:t>
            </a:r>
            <a:endParaRPr lang="en-US" altLang="ko-KR" sz="1600" b="1" kern="0" dirty="0" smtClean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err="1" smtClean="0">
                <a:solidFill>
                  <a:srgbClr val="000000"/>
                </a:solidFill>
                <a:latin typeface="+mn-ea"/>
              </a:rPr>
              <a:t>스마트폰용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개인종합 플랫폼이기 때문에 경쟁사가 없습니다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코로나 시대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!!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 최고의 플랫폼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!!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대 주주를 찾습니다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!!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sz="1400" kern="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58F279-6EF7-4633-B76A-9C4BF0E9AB7E}"/>
              </a:ext>
            </a:extLst>
          </p:cNvPr>
          <p:cNvSpPr txBox="1"/>
          <p:nvPr/>
        </p:nvSpPr>
        <p:spPr>
          <a:xfrm>
            <a:off x="370724" y="424591"/>
            <a:ext cx="610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1</a:t>
            </a:r>
            <a:r>
              <a:rPr lang="ko-KR" altLang="en-US" sz="2800" b="1" dirty="0" smtClean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인 </a:t>
            </a:r>
            <a:r>
              <a:rPr lang="en-US" altLang="ko-KR" sz="2800" b="1" dirty="0" smtClean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1</a:t>
            </a:r>
            <a:r>
              <a:rPr lang="ko-KR" altLang="en-US" sz="2800" b="1" dirty="0" smtClean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창업포털 </a:t>
            </a:r>
            <a:r>
              <a:rPr lang="en-US" altLang="ko-KR" sz="2800" b="1" dirty="0" smtClean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1</a:t>
            </a:r>
            <a:r>
              <a:rPr lang="ko-KR" altLang="en-US" sz="2800" b="1" dirty="0" smtClean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대 주주를 찾습니다</a:t>
            </a:r>
            <a:r>
              <a:rPr lang="en-US" altLang="ko-KR" sz="2800" b="1" dirty="0" smtClean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!</a:t>
            </a:r>
            <a:endParaRPr lang="en-US" sz="2800" b="1" dirty="0">
              <a:gradFill flip="none" rotWithShape="1">
                <a:gsLst>
                  <a:gs pos="0">
                    <a:srgbClr val="0572CD"/>
                  </a:gs>
                  <a:gs pos="4800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  <a:lin ang="2700000" scaled="1"/>
                <a:tileRect/>
              </a:gradFill>
              <a:latin typeface="+mn-ea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>
            <a:extLst>
              <a:ext uri="{FF2B5EF4-FFF2-40B4-BE49-F238E27FC236}">
                <a16:creationId xmlns="" xmlns:a16="http://schemas.microsoft.com/office/drawing/2014/main" id="{E527089E-64FD-4A6B-A3E5-56DC7FA7133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74160"/>
            <a:ext cx="6858000" cy="955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E92E9E45-1A39-4FFA-B6AD-93189780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" y="176293"/>
            <a:ext cx="6843067" cy="95534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B703B450-262A-4479-8E8C-71E9A9C6E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" y="176293"/>
            <a:ext cx="6843067" cy="95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63DDB30A-ACE5-4FCF-B018-FF817D291A48}"/>
              </a:ext>
            </a:extLst>
          </p:cNvPr>
          <p:cNvSpPr>
            <a:spLocks/>
          </p:cNvSpPr>
          <p:nvPr/>
        </p:nvSpPr>
        <p:spPr bwMode="auto">
          <a:xfrm>
            <a:off x="0" y="174160"/>
            <a:ext cx="6847334" cy="9557681"/>
          </a:xfrm>
          <a:custGeom>
            <a:avLst/>
            <a:gdLst>
              <a:gd name="T0" fmla="*/ 12835 w 12839"/>
              <a:gd name="T1" fmla="*/ 17917 h 17921"/>
              <a:gd name="T2" fmla="*/ 12835 w 12839"/>
              <a:gd name="T3" fmla="*/ 17913 h 17921"/>
              <a:gd name="T4" fmla="*/ 8 w 12839"/>
              <a:gd name="T5" fmla="*/ 17913 h 17921"/>
              <a:gd name="T6" fmla="*/ 8 w 12839"/>
              <a:gd name="T7" fmla="*/ 8 h 17921"/>
              <a:gd name="T8" fmla="*/ 12831 w 12839"/>
              <a:gd name="T9" fmla="*/ 8 h 17921"/>
              <a:gd name="T10" fmla="*/ 12831 w 12839"/>
              <a:gd name="T11" fmla="*/ 17917 h 17921"/>
              <a:gd name="T12" fmla="*/ 12835 w 12839"/>
              <a:gd name="T13" fmla="*/ 17917 h 17921"/>
              <a:gd name="T14" fmla="*/ 12835 w 12839"/>
              <a:gd name="T15" fmla="*/ 17913 h 17921"/>
              <a:gd name="T16" fmla="*/ 12835 w 12839"/>
              <a:gd name="T17" fmla="*/ 17917 h 17921"/>
              <a:gd name="T18" fmla="*/ 12839 w 12839"/>
              <a:gd name="T19" fmla="*/ 17917 h 17921"/>
              <a:gd name="T20" fmla="*/ 12839 w 12839"/>
              <a:gd name="T21" fmla="*/ 0 h 17921"/>
              <a:gd name="T22" fmla="*/ 0 w 12839"/>
              <a:gd name="T23" fmla="*/ 0 h 17921"/>
              <a:gd name="T24" fmla="*/ 0 w 12839"/>
              <a:gd name="T25" fmla="*/ 17921 h 17921"/>
              <a:gd name="T26" fmla="*/ 12839 w 12839"/>
              <a:gd name="T27" fmla="*/ 17921 h 17921"/>
              <a:gd name="T28" fmla="*/ 12839 w 12839"/>
              <a:gd name="T29" fmla="*/ 17917 h 17921"/>
              <a:gd name="T30" fmla="*/ 12835 w 12839"/>
              <a:gd name="T31" fmla="*/ 17917 h 17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39" h="17921">
                <a:moveTo>
                  <a:pt x="12835" y="17917"/>
                </a:moveTo>
                <a:lnTo>
                  <a:pt x="12835" y="17913"/>
                </a:lnTo>
                <a:lnTo>
                  <a:pt x="8" y="17913"/>
                </a:lnTo>
                <a:lnTo>
                  <a:pt x="8" y="8"/>
                </a:lnTo>
                <a:lnTo>
                  <a:pt x="12831" y="8"/>
                </a:lnTo>
                <a:lnTo>
                  <a:pt x="12831" y="17917"/>
                </a:lnTo>
                <a:lnTo>
                  <a:pt x="12835" y="17917"/>
                </a:lnTo>
                <a:lnTo>
                  <a:pt x="12835" y="17913"/>
                </a:lnTo>
                <a:lnTo>
                  <a:pt x="12835" y="17917"/>
                </a:lnTo>
                <a:lnTo>
                  <a:pt x="12839" y="17917"/>
                </a:lnTo>
                <a:lnTo>
                  <a:pt x="12839" y="0"/>
                </a:lnTo>
                <a:lnTo>
                  <a:pt x="0" y="0"/>
                </a:lnTo>
                <a:lnTo>
                  <a:pt x="0" y="17921"/>
                </a:lnTo>
                <a:lnTo>
                  <a:pt x="12839" y="17921"/>
                </a:lnTo>
                <a:lnTo>
                  <a:pt x="12839" y="17917"/>
                </a:lnTo>
                <a:lnTo>
                  <a:pt x="12835" y="179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="" xmlns:a16="http://schemas.microsoft.com/office/drawing/2014/main" id="{66B8BE7F-C23E-47DD-9765-FE67BE42882E}"/>
              </a:ext>
            </a:extLst>
          </p:cNvPr>
          <p:cNvSpPr>
            <a:spLocks/>
          </p:cNvSpPr>
          <p:nvPr/>
        </p:nvSpPr>
        <p:spPr bwMode="auto">
          <a:xfrm>
            <a:off x="0" y="174160"/>
            <a:ext cx="6847334" cy="9557681"/>
          </a:xfrm>
          <a:custGeom>
            <a:avLst/>
            <a:gdLst>
              <a:gd name="T0" fmla="*/ 12835 w 12839"/>
              <a:gd name="T1" fmla="*/ 17917 h 17921"/>
              <a:gd name="T2" fmla="*/ 12835 w 12839"/>
              <a:gd name="T3" fmla="*/ 17913 h 17921"/>
              <a:gd name="T4" fmla="*/ 8 w 12839"/>
              <a:gd name="T5" fmla="*/ 17913 h 17921"/>
              <a:gd name="T6" fmla="*/ 8 w 12839"/>
              <a:gd name="T7" fmla="*/ 8 h 17921"/>
              <a:gd name="T8" fmla="*/ 12831 w 12839"/>
              <a:gd name="T9" fmla="*/ 8 h 17921"/>
              <a:gd name="T10" fmla="*/ 12831 w 12839"/>
              <a:gd name="T11" fmla="*/ 17917 h 17921"/>
              <a:gd name="T12" fmla="*/ 12835 w 12839"/>
              <a:gd name="T13" fmla="*/ 17917 h 17921"/>
              <a:gd name="T14" fmla="*/ 12835 w 12839"/>
              <a:gd name="T15" fmla="*/ 17913 h 17921"/>
              <a:gd name="T16" fmla="*/ 12835 w 12839"/>
              <a:gd name="T17" fmla="*/ 17917 h 17921"/>
              <a:gd name="T18" fmla="*/ 12839 w 12839"/>
              <a:gd name="T19" fmla="*/ 17917 h 17921"/>
              <a:gd name="T20" fmla="*/ 12839 w 12839"/>
              <a:gd name="T21" fmla="*/ 0 h 17921"/>
              <a:gd name="T22" fmla="*/ 0 w 12839"/>
              <a:gd name="T23" fmla="*/ 0 h 17921"/>
              <a:gd name="T24" fmla="*/ 0 w 12839"/>
              <a:gd name="T25" fmla="*/ 17921 h 17921"/>
              <a:gd name="T26" fmla="*/ 12839 w 12839"/>
              <a:gd name="T27" fmla="*/ 17921 h 17921"/>
              <a:gd name="T28" fmla="*/ 12839 w 12839"/>
              <a:gd name="T29" fmla="*/ 17917 h 17921"/>
              <a:gd name="T30" fmla="*/ 12835 w 12839"/>
              <a:gd name="T31" fmla="*/ 17917 h 17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39" h="17921">
                <a:moveTo>
                  <a:pt x="12835" y="17917"/>
                </a:moveTo>
                <a:lnTo>
                  <a:pt x="12835" y="17913"/>
                </a:lnTo>
                <a:lnTo>
                  <a:pt x="8" y="17913"/>
                </a:lnTo>
                <a:lnTo>
                  <a:pt x="8" y="8"/>
                </a:lnTo>
                <a:lnTo>
                  <a:pt x="12831" y="8"/>
                </a:lnTo>
                <a:lnTo>
                  <a:pt x="12831" y="17917"/>
                </a:lnTo>
                <a:lnTo>
                  <a:pt x="12835" y="17917"/>
                </a:lnTo>
                <a:lnTo>
                  <a:pt x="12835" y="17913"/>
                </a:lnTo>
                <a:lnTo>
                  <a:pt x="12835" y="17917"/>
                </a:lnTo>
                <a:lnTo>
                  <a:pt x="12839" y="17917"/>
                </a:lnTo>
                <a:lnTo>
                  <a:pt x="12839" y="0"/>
                </a:lnTo>
                <a:lnTo>
                  <a:pt x="0" y="0"/>
                </a:lnTo>
                <a:lnTo>
                  <a:pt x="0" y="17921"/>
                </a:lnTo>
                <a:lnTo>
                  <a:pt x="12839" y="17921"/>
                </a:lnTo>
                <a:lnTo>
                  <a:pt x="12839" y="17917"/>
                </a:lnTo>
                <a:lnTo>
                  <a:pt x="12835" y="179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DF3B6FE7-42E2-49E5-95E4-5A5B38205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" y="-2134"/>
            <a:ext cx="6843067" cy="9681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3AEA37A9-49CE-40F8-A835-C5C315065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" y="176293"/>
            <a:ext cx="6843067" cy="95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="" xmlns:a16="http://schemas.microsoft.com/office/drawing/2014/main" id="{33C031DA-AAD2-47D4-87F8-27BFDADC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180" y="-2134"/>
            <a:ext cx="2375954" cy="9731841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="" xmlns:a16="http://schemas.microsoft.com/office/drawing/2014/main" id="{A5DC0C44-A5F7-4D27-B535-5CD400560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180" y="176293"/>
            <a:ext cx="2361021" cy="95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="" xmlns:a16="http://schemas.microsoft.com/office/drawing/2014/main" id="{71985551-6F16-4535-AA38-3D7F5B911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68" y="821207"/>
            <a:ext cx="2827697" cy="14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en-US" altLang="ko-KR" sz="4000" b="1" spc="-100" dirty="0" smtClean="0">
                <a:solidFill>
                  <a:srgbClr val="026BAA"/>
                </a:solidFill>
                <a:latin typeface="+mn-ea"/>
              </a:rPr>
              <a:t>1</a:t>
            </a:r>
            <a:r>
              <a:rPr lang="ko-KR" altLang="en-US" sz="4000" b="1" spc="-100" dirty="0" err="1" smtClean="0">
                <a:solidFill>
                  <a:srgbClr val="026BAA"/>
                </a:solidFill>
                <a:latin typeface="+mn-ea"/>
              </a:rPr>
              <a:t>인창업포털</a:t>
            </a:r>
            <a:endParaRPr lang="en-US" altLang="ko-KR" sz="4000" b="1" spc="-100" dirty="0" smtClean="0">
              <a:solidFill>
                <a:srgbClr val="026BAA"/>
              </a:solidFill>
              <a:latin typeface="+mn-ea"/>
            </a:endParaRPr>
          </a:p>
          <a:p>
            <a:pPr defTabSz="307238"/>
            <a:r>
              <a:rPr lang="ko-KR" altLang="en-US" sz="5611" b="1" spc="-100" dirty="0" err="1" smtClean="0">
                <a:solidFill>
                  <a:srgbClr val="026BAA"/>
                </a:solidFill>
                <a:latin typeface="+mn-ea"/>
              </a:rPr>
              <a:t>아리포털</a:t>
            </a:r>
            <a:endParaRPr lang="ko-KR" altLang="ko-KR" sz="605" spc="-100" dirty="0">
              <a:latin typeface="+mn-ea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="" xmlns:a16="http://schemas.microsoft.com/office/drawing/2014/main" id="{9F516D8F-9058-4769-B61F-2BD5980E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" y="6513517"/>
            <a:ext cx="4482046" cy="2859084"/>
          </a:xfrm>
          <a:prstGeom prst="rect">
            <a:avLst/>
          </a:prstGeom>
          <a:solidFill>
            <a:srgbClr val="8AC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="" xmlns:a16="http://schemas.microsoft.com/office/drawing/2014/main" id="{D8FE9941-DF5F-49D1-ADE2-7DDD272B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" y="7415619"/>
            <a:ext cx="4482046" cy="181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="" xmlns:a16="http://schemas.microsoft.com/office/drawing/2014/main" id="{80128333-7968-408B-A6CB-8D44D831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55" y="9240944"/>
            <a:ext cx="6861255" cy="665055"/>
          </a:xfrm>
          <a:prstGeom prst="rect">
            <a:avLst/>
          </a:prstGeom>
          <a:solidFill>
            <a:srgbClr val="4DA2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45" name="Rectangle 37">
            <a:extLst>
              <a:ext uri="{FF2B5EF4-FFF2-40B4-BE49-F238E27FC236}">
                <a16:creationId xmlns="" xmlns:a16="http://schemas.microsoft.com/office/drawing/2014/main" id="{9A5643ED-B72E-42F8-808A-6B2DB9776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26" y="7532576"/>
            <a:ext cx="3183873" cy="861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07238"/>
            <a:r>
              <a:rPr lang="en-US" altLang="ko-KR" sz="2800" dirty="0" smtClean="0">
                <a:solidFill>
                  <a:srgbClr val="333333"/>
                </a:solidFill>
                <a:latin typeface="+mn-ea"/>
              </a:rPr>
              <a:t>1</a:t>
            </a:r>
            <a:r>
              <a:rPr lang="ko-KR" altLang="en-US" sz="2800" dirty="0" smtClean="0">
                <a:solidFill>
                  <a:srgbClr val="333333"/>
                </a:solidFill>
                <a:latin typeface="+mn-ea"/>
              </a:rPr>
              <a:t>백만</a:t>
            </a:r>
            <a:r>
              <a:rPr lang="en-US" altLang="ko-KR" sz="2800" dirty="0" smtClean="0">
                <a:solidFill>
                  <a:srgbClr val="333333"/>
                </a:solidFill>
                <a:latin typeface="+mn-ea"/>
              </a:rPr>
              <a:t>..1</a:t>
            </a:r>
            <a:r>
              <a:rPr lang="ko-KR" altLang="en-US" sz="2800" dirty="0" smtClean="0">
                <a:solidFill>
                  <a:srgbClr val="333333"/>
                </a:solidFill>
                <a:latin typeface="+mn-ea"/>
              </a:rPr>
              <a:t>천만 회원도 </a:t>
            </a:r>
            <a:r>
              <a:rPr lang="en-US" altLang="ko-KR" sz="2800" dirty="0" smtClean="0">
                <a:solidFill>
                  <a:srgbClr val="333333"/>
                </a:solidFill>
                <a:latin typeface="+mn-ea"/>
              </a:rPr>
              <a:t/>
            </a:r>
            <a:br>
              <a:rPr lang="en-US" altLang="ko-KR" sz="2800" dirty="0" smtClean="0">
                <a:solidFill>
                  <a:srgbClr val="333333"/>
                </a:solidFill>
                <a:latin typeface="+mn-ea"/>
              </a:rPr>
            </a:br>
            <a:r>
              <a:rPr lang="en-US" altLang="ko-KR" sz="2800" dirty="0" smtClean="0">
                <a:solidFill>
                  <a:srgbClr val="333333"/>
                </a:solidFill>
                <a:latin typeface="+mn-ea"/>
              </a:rPr>
              <a:t>1</a:t>
            </a:r>
            <a:r>
              <a:rPr lang="ko-KR" altLang="en-US" sz="2800" dirty="0" smtClean="0">
                <a:solidFill>
                  <a:srgbClr val="333333"/>
                </a:solidFill>
                <a:latin typeface="+mn-ea"/>
              </a:rPr>
              <a:t>초 만에 관리 가능</a:t>
            </a:r>
            <a:r>
              <a:rPr lang="en-US" altLang="ko-KR" sz="2800" dirty="0" smtClean="0">
                <a:solidFill>
                  <a:srgbClr val="333333"/>
                </a:solidFill>
                <a:latin typeface="+mn-ea"/>
              </a:rPr>
              <a:t>!</a:t>
            </a:r>
            <a:endParaRPr lang="ko-KR" altLang="ko-KR" sz="2800" dirty="0"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C44EF89D-8706-499D-9DDE-B75330FB5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22" y="7267615"/>
            <a:ext cx="1360548" cy="1354327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="" xmlns:a16="http://schemas.microsoft.com/office/drawing/2014/main" id="{1B8E601E-57D3-4C07-9DAE-978ACBAD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" y="3258371"/>
            <a:ext cx="6859067" cy="33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세계지도 png 이미지 검색결과">
            <a:extLst>
              <a:ext uri="{FF2B5EF4-FFF2-40B4-BE49-F238E27FC236}">
                <a16:creationId xmlns:a16="http://schemas.microsoft.com/office/drawing/2014/main" xmlns="" id="{B9E4D2B4-F9A6-40AB-A1C4-F96C5D9C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3" y="550265"/>
            <a:ext cx="3849613" cy="17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98BD8E1-2590-472F-9E26-85A4F70997CE}"/>
              </a:ext>
            </a:extLst>
          </p:cNvPr>
          <p:cNvSpPr/>
          <p:nvPr/>
        </p:nvSpPr>
        <p:spPr>
          <a:xfrm>
            <a:off x="0" y="994"/>
            <a:ext cx="6858000" cy="257860"/>
          </a:xfrm>
          <a:prstGeom prst="rect">
            <a:avLst/>
          </a:prstGeom>
          <a:solidFill>
            <a:srgbClr val="2C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974E577E-2BAD-4E68-9315-4D99155F8879}"/>
              </a:ext>
            </a:extLst>
          </p:cNvPr>
          <p:cNvSpPr/>
          <p:nvPr/>
        </p:nvSpPr>
        <p:spPr>
          <a:xfrm>
            <a:off x="675784" y="840659"/>
            <a:ext cx="576064" cy="512096"/>
          </a:xfrm>
          <a:prstGeom prst="roundRect">
            <a:avLst/>
          </a:prstGeom>
          <a:solidFill>
            <a:srgbClr val="2C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F23188-FD5C-4C89-9B1B-572DBCC815E2}"/>
              </a:ext>
            </a:extLst>
          </p:cNvPr>
          <p:cNvSpPr txBox="1"/>
          <p:nvPr/>
        </p:nvSpPr>
        <p:spPr>
          <a:xfrm>
            <a:off x="1278457" y="1003943"/>
            <a:ext cx="4374895" cy="36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2800" b="1" spc="-80" dirty="0" err="1" smtClean="0">
                <a:latin typeface="+mn-ea"/>
              </a:rPr>
              <a:t>아리포털</a:t>
            </a:r>
            <a:r>
              <a:rPr lang="ko-KR" altLang="en-US" sz="2800" b="1" spc="-80" dirty="0" smtClean="0">
                <a:latin typeface="+mn-ea"/>
              </a:rPr>
              <a:t> 이란</a:t>
            </a:r>
            <a:r>
              <a:rPr lang="en-US" altLang="ko-KR" sz="2800" b="1" spc="-80" dirty="0" smtClean="0">
                <a:latin typeface="+mn-ea"/>
              </a:rPr>
              <a:t>?</a:t>
            </a:r>
            <a:endParaRPr lang="ko-KR" altLang="en-US" sz="2800" spc="-80" dirty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269" y="1913201"/>
            <a:ext cx="58941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pc="-180" dirty="0" err="1" smtClean="0">
                <a:solidFill>
                  <a:srgbClr val="0070C0"/>
                </a:solidFill>
                <a:latin typeface="+mn-ea"/>
              </a:rPr>
              <a:t>아리포털</a:t>
            </a:r>
            <a:r>
              <a:rPr lang="ko-KR" altLang="en-US" sz="1600" b="1" spc="-180" dirty="0" smtClean="0">
                <a:solidFill>
                  <a:srgbClr val="0070C0"/>
                </a:solidFill>
                <a:latin typeface="+mn-ea"/>
              </a:rPr>
              <a:t> 이란</a:t>
            </a:r>
            <a: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  <a:t>?</a:t>
            </a:r>
          </a:p>
          <a:p>
            <a:r>
              <a:rPr lang="en-US" altLang="ko-KR" sz="1600" b="1" spc="-180" dirty="0" smtClean="0">
                <a:latin typeface="+mn-ea"/>
              </a:rPr>
              <a:t>“1</a:t>
            </a:r>
            <a:r>
              <a:rPr lang="ko-KR" altLang="en-US" sz="1600" b="1" spc="-180" dirty="0" smtClean="0">
                <a:latin typeface="+mn-ea"/>
              </a:rPr>
              <a:t>인 </a:t>
            </a:r>
            <a:r>
              <a:rPr lang="en-US" altLang="ko-KR" sz="1600" b="1" spc="-180" dirty="0" smtClean="0">
                <a:latin typeface="+mn-ea"/>
              </a:rPr>
              <a:t>1</a:t>
            </a:r>
            <a:r>
              <a:rPr lang="ko-KR" altLang="en-US" sz="1600" b="1" spc="-180" dirty="0" smtClean="0">
                <a:latin typeface="+mn-ea"/>
              </a:rPr>
              <a:t>창업포털</a:t>
            </a:r>
            <a:r>
              <a:rPr lang="en-US" altLang="ko-KR" sz="1600" b="1" spc="-180" dirty="0" smtClean="0">
                <a:latin typeface="+mn-ea"/>
              </a:rPr>
              <a:t>”</a:t>
            </a:r>
            <a:r>
              <a:rPr lang="ko-KR" altLang="en-US" sz="1600" b="1" spc="-180" dirty="0" smtClean="0">
                <a:latin typeface="+mn-ea"/>
              </a:rPr>
              <a:t> 기능을 가지고 있는</a:t>
            </a:r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 err="1">
                <a:latin typeface="+mn-ea"/>
              </a:rPr>
              <a:t>스마트폰용</a:t>
            </a:r>
            <a:r>
              <a:rPr lang="en-US" altLang="ko-KR" sz="1600" b="1" spc="-180" dirty="0">
                <a:latin typeface="+mn-ea"/>
              </a:rPr>
              <a:t> </a:t>
            </a:r>
            <a:r>
              <a:rPr lang="ko-KR" altLang="en-US" sz="1600" b="1" spc="-180" dirty="0">
                <a:latin typeface="+mn-ea"/>
              </a:rPr>
              <a:t>개인종합 </a:t>
            </a:r>
            <a:r>
              <a:rPr lang="ko-KR" altLang="en-US" sz="1600" b="1" spc="-180" dirty="0" smtClean="0">
                <a:latin typeface="+mn-ea"/>
              </a:rPr>
              <a:t>플랫폼입니다</a:t>
            </a:r>
            <a:r>
              <a:rPr lang="en-US" altLang="ko-KR" sz="1600" b="1" spc="-180" dirty="0" smtClean="0">
                <a:latin typeface="+mn-ea"/>
              </a:rPr>
              <a:t>!</a:t>
            </a:r>
            <a:br>
              <a:rPr lang="en-US" altLang="ko-KR" sz="1600" b="1" spc="-180" dirty="0" smtClean="0">
                <a:latin typeface="+mn-ea"/>
              </a:rPr>
            </a:br>
            <a:endParaRPr lang="en-US" altLang="ko-KR" sz="1600" b="1" spc="-180" dirty="0">
              <a:latin typeface="+mn-ea"/>
            </a:endParaRPr>
          </a:p>
          <a:p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 err="1">
                <a:latin typeface="+mn-ea"/>
              </a:rPr>
              <a:t>앱</a:t>
            </a:r>
            <a:r>
              <a:rPr lang="ko-KR" altLang="en-US" sz="1600" b="1" spc="-180" dirty="0">
                <a:latin typeface="+mn-ea"/>
              </a:rPr>
              <a:t> 다운받는 데 </a:t>
            </a:r>
            <a:r>
              <a:rPr lang="en-US" altLang="ko-KR" sz="1600" b="1" spc="-180" dirty="0">
                <a:latin typeface="+mn-ea"/>
              </a:rPr>
              <a:t>1</a:t>
            </a:r>
            <a:r>
              <a:rPr lang="ko-KR" altLang="en-US" sz="1600" b="1" spc="-180" dirty="0">
                <a:latin typeface="+mn-ea"/>
              </a:rPr>
              <a:t>분</a:t>
            </a:r>
            <a:r>
              <a:rPr lang="en-US" altLang="ko-KR" sz="1600" b="1" spc="-180" dirty="0">
                <a:latin typeface="+mn-ea"/>
              </a:rPr>
              <a:t>!</a:t>
            </a:r>
          </a:p>
          <a:p>
            <a:r>
              <a:rPr lang="ko-KR" altLang="en-US" sz="1600" b="1" spc="-180" dirty="0">
                <a:latin typeface="+mn-ea"/>
              </a:rPr>
              <a:t>각종 </a:t>
            </a:r>
            <a:r>
              <a:rPr lang="ko-KR" altLang="en-US" sz="1600" b="1" spc="-180" dirty="0" smtClean="0">
                <a:latin typeface="+mn-ea"/>
              </a:rPr>
              <a:t>생활서비스의 </a:t>
            </a:r>
            <a:r>
              <a:rPr lang="ko-KR" altLang="en-US" sz="1600" b="1" spc="-180" dirty="0">
                <a:solidFill>
                  <a:srgbClr val="026BAA"/>
                </a:solidFill>
                <a:latin typeface="+mn-ea"/>
              </a:rPr>
              <a:t>그림만 클릭하면 서비스 시작 </a:t>
            </a:r>
            <a:r>
              <a:rPr lang="en-US" altLang="ko-KR" sz="1600" b="1" spc="-18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spc="-180" dirty="0" smtClean="0">
                <a:solidFill>
                  <a:srgbClr val="FF0000"/>
                </a:solidFill>
                <a:latin typeface="+mn-ea"/>
              </a:rPr>
              <a:t>편하고</a:t>
            </a:r>
            <a:r>
              <a:rPr lang="en-US" altLang="ko-KR" sz="1600" b="1" spc="-180" dirty="0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 spc="-180" dirty="0">
              <a:solidFill>
                <a:srgbClr val="FF0000"/>
              </a:solidFill>
              <a:latin typeface="+mn-ea"/>
            </a:endParaRPr>
          </a:p>
          <a:p>
            <a:r>
              <a:rPr lang="ko-KR" altLang="en-US" sz="1600" b="1" spc="-180" dirty="0">
                <a:solidFill>
                  <a:srgbClr val="026BAA"/>
                </a:solidFill>
                <a:latin typeface="+mn-ea"/>
              </a:rPr>
              <a:t>공동구매로 가격이 </a:t>
            </a:r>
            <a:r>
              <a:rPr lang="en-US" altLang="ko-KR" sz="1600" b="1" spc="-18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spc="-180" dirty="0" smtClean="0">
                <a:solidFill>
                  <a:srgbClr val="FF0000"/>
                </a:solidFill>
                <a:latin typeface="+mn-ea"/>
              </a:rPr>
              <a:t>싸고</a:t>
            </a:r>
            <a:r>
              <a:rPr lang="en-US" altLang="ko-KR" sz="1600" b="1" spc="-180" dirty="0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 spc="-180" dirty="0">
              <a:solidFill>
                <a:srgbClr val="FF0000"/>
              </a:solidFill>
              <a:latin typeface="+mn-ea"/>
            </a:endParaRPr>
          </a:p>
          <a:p>
            <a:r>
              <a:rPr lang="ko-KR" altLang="en-US" sz="1600" b="1" spc="-180" dirty="0">
                <a:solidFill>
                  <a:srgbClr val="026BAA"/>
                </a:solidFill>
                <a:latin typeface="+mn-ea"/>
              </a:rPr>
              <a:t>회사 유통수익 </a:t>
            </a:r>
            <a:r>
              <a:rPr lang="en-US" altLang="ko-KR" sz="1600" b="1" spc="-180" dirty="0">
                <a:solidFill>
                  <a:srgbClr val="026BAA"/>
                </a:solidFill>
                <a:latin typeface="+mn-ea"/>
              </a:rPr>
              <a:t>100% </a:t>
            </a:r>
            <a:r>
              <a:rPr lang="ko-KR" altLang="en-US" sz="1600" b="1" spc="-180" dirty="0" err="1" smtClean="0">
                <a:solidFill>
                  <a:srgbClr val="026BAA"/>
                </a:solidFill>
                <a:latin typeface="+mn-ea"/>
              </a:rPr>
              <a:t>캐쉬백</a:t>
            </a:r>
            <a:r>
              <a:rPr lang="ko-KR" altLang="en-US" sz="1600" b="1" spc="-180" dirty="0" smtClean="0">
                <a:solidFill>
                  <a:srgbClr val="026BAA"/>
                </a:solidFill>
                <a:latin typeface="+mn-ea"/>
              </a:rPr>
              <a:t> </a:t>
            </a:r>
            <a:r>
              <a:rPr lang="en-US" altLang="ko-KR" sz="1600" b="1" spc="-18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spc="-180" dirty="0" smtClean="0">
                <a:solidFill>
                  <a:srgbClr val="FF0000"/>
                </a:solidFill>
                <a:latin typeface="+mn-ea"/>
              </a:rPr>
              <a:t>수익까지</a:t>
            </a:r>
            <a:r>
              <a:rPr lang="en-US" altLang="ko-KR" sz="1600" b="1" spc="-180" dirty="0" smtClean="0">
                <a:solidFill>
                  <a:srgbClr val="FF0000"/>
                </a:solidFill>
                <a:latin typeface="+mn-ea"/>
              </a:rPr>
              <a:t>)</a:t>
            </a:r>
            <a:br>
              <a:rPr lang="en-US" altLang="ko-KR" sz="1600" b="1" spc="-180" dirty="0" smtClean="0">
                <a:solidFill>
                  <a:srgbClr val="FF0000"/>
                </a:solidFill>
                <a:latin typeface="+mn-ea"/>
              </a:rPr>
            </a:br>
            <a:endParaRPr lang="en-US" altLang="ko-KR" sz="1600" b="1" spc="-180" dirty="0">
              <a:solidFill>
                <a:srgbClr val="FF0000"/>
              </a:solidFill>
              <a:latin typeface="+mn-ea"/>
            </a:endParaRPr>
          </a:p>
          <a:p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 err="1">
                <a:latin typeface="+mn-ea"/>
              </a:rPr>
              <a:t>앱</a:t>
            </a:r>
            <a:r>
              <a:rPr lang="ko-KR" altLang="en-US" sz="1600" b="1" spc="-180" dirty="0">
                <a:latin typeface="+mn-ea"/>
              </a:rPr>
              <a:t> 다운받는 즉시 </a:t>
            </a:r>
            <a:r>
              <a:rPr lang="en-US" altLang="ko-KR" sz="1600" b="1" spc="-180" dirty="0">
                <a:latin typeface="+mn-ea"/>
              </a:rPr>
              <a:t/>
            </a:r>
            <a:br>
              <a:rPr lang="en-US" altLang="ko-KR" sz="1600" b="1" spc="-180" dirty="0">
                <a:latin typeface="+mn-ea"/>
              </a:rPr>
            </a:br>
            <a:r>
              <a:rPr lang="ko-KR" altLang="en-US" sz="1600" b="1" spc="-180" dirty="0">
                <a:latin typeface="+mn-ea"/>
              </a:rPr>
              <a:t>본인의 </a:t>
            </a:r>
            <a:r>
              <a:rPr lang="ko-KR" altLang="en-US" sz="1600" b="1" spc="-180" dirty="0" err="1">
                <a:latin typeface="+mn-ea"/>
              </a:rPr>
              <a:t>홈피</a:t>
            </a:r>
            <a:r>
              <a:rPr lang="en-US" altLang="ko-KR" sz="1600" b="1" spc="-180" dirty="0">
                <a:latin typeface="+mn-ea"/>
              </a:rPr>
              <a:t>, </a:t>
            </a:r>
            <a:r>
              <a:rPr lang="ko-KR" altLang="en-US" sz="1600" b="1" spc="-180" dirty="0">
                <a:latin typeface="+mn-ea"/>
              </a:rPr>
              <a:t>본인 쇼핑몰</a:t>
            </a:r>
            <a:r>
              <a:rPr lang="en-US" altLang="ko-KR" sz="1600" b="1" spc="-180" dirty="0">
                <a:latin typeface="+mn-ea"/>
              </a:rPr>
              <a:t>, </a:t>
            </a:r>
            <a:r>
              <a:rPr lang="ko-KR" altLang="en-US" sz="1600" b="1" spc="-180" dirty="0">
                <a:latin typeface="+mn-ea"/>
              </a:rPr>
              <a:t>본인 전자명함</a:t>
            </a:r>
            <a:r>
              <a:rPr lang="en-US" altLang="ko-KR" sz="1600" b="1" spc="-180" dirty="0">
                <a:latin typeface="+mn-ea"/>
              </a:rPr>
              <a:t>, </a:t>
            </a:r>
            <a:r>
              <a:rPr lang="ko-KR" altLang="en-US" sz="1600" b="1" spc="-180" dirty="0">
                <a:latin typeface="+mn-ea"/>
              </a:rPr>
              <a:t>본인 동영상</a:t>
            </a:r>
            <a:r>
              <a:rPr lang="en-US" altLang="ko-KR" sz="1600" b="1" spc="-180" dirty="0">
                <a:latin typeface="+mn-ea"/>
              </a:rPr>
              <a:t>, </a:t>
            </a:r>
            <a:r>
              <a:rPr lang="ko-KR" altLang="en-US" sz="1600" b="1" spc="-180" dirty="0">
                <a:latin typeface="+mn-ea"/>
              </a:rPr>
              <a:t>본인 </a:t>
            </a:r>
            <a:r>
              <a:rPr lang="en-US" altLang="ko-KR" sz="1600" b="1" spc="-180" dirty="0" err="1" smtClean="0">
                <a:latin typeface="+mn-ea"/>
              </a:rPr>
              <a:t>sns</a:t>
            </a:r>
            <a:r>
              <a:rPr lang="en-US" altLang="ko-KR" sz="1600" b="1" spc="-180" dirty="0" smtClean="0">
                <a:latin typeface="+mn-ea"/>
              </a:rPr>
              <a:t> </a:t>
            </a:r>
            <a:r>
              <a:rPr lang="ko-KR" altLang="en-US" sz="1600" b="1" spc="-180" dirty="0">
                <a:latin typeface="+mn-ea"/>
              </a:rPr>
              <a:t>등이</a:t>
            </a:r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>
                <a:latin typeface="+mn-ea"/>
              </a:rPr>
              <a:t>자동으로 만들어지는 </a:t>
            </a:r>
            <a:r>
              <a:rPr lang="ko-KR" altLang="en-US" sz="1600" b="1" spc="-180" dirty="0" err="1">
                <a:solidFill>
                  <a:srgbClr val="0070C0"/>
                </a:solidFill>
                <a:latin typeface="+mn-ea"/>
              </a:rPr>
              <a:t>스마트폰용</a:t>
            </a:r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 개인종합 플랫폼</a:t>
            </a:r>
            <a: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  <a:t>!</a:t>
            </a:r>
            <a:b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</a:br>
            <a:endParaRPr lang="en-US" altLang="ko-KR" sz="1600" b="1" spc="-180" dirty="0">
              <a:solidFill>
                <a:srgbClr val="0070C0"/>
              </a:solidFill>
              <a:latin typeface="+mn-ea"/>
            </a:endParaRPr>
          </a:p>
          <a:p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>
                <a:latin typeface="+mn-ea"/>
              </a:rPr>
              <a:t>광고만 봐도</a:t>
            </a:r>
            <a:r>
              <a:rPr lang="en-US" altLang="ko-KR" sz="1600" b="1" spc="-180" dirty="0">
                <a:latin typeface="+mn-ea"/>
              </a:rPr>
              <a:t>, </a:t>
            </a:r>
            <a:r>
              <a:rPr lang="ko-KR" altLang="en-US" sz="1600" b="1" spc="-180" dirty="0">
                <a:latin typeface="+mn-ea"/>
              </a:rPr>
              <a:t>쇼핑을 해도</a:t>
            </a:r>
            <a:r>
              <a:rPr lang="en-US" altLang="ko-KR" sz="1600" b="1" spc="-180" dirty="0">
                <a:latin typeface="+mn-ea"/>
              </a:rPr>
              <a:t>, </a:t>
            </a:r>
            <a:r>
              <a:rPr lang="ko-KR" altLang="en-US" sz="1600" b="1" spc="-180" dirty="0">
                <a:latin typeface="+mn-ea"/>
              </a:rPr>
              <a:t>서비스를 받아도 수익이 되는 </a:t>
            </a:r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수익 형 </a:t>
            </a:r>
            <a:r>
              <a:rPr lang="ko-KR" altLang="en-US" sz="1600" b="1" spc="-180" dirty="0" err="1">
                <a:solidFill>
                  <a:srgbClr val="0070C0"/>
                </a:solidFill>
                <a:latin typeface="+mn-ea"/>
              </a:rPr>
              <a:t>앱</a:t>
            </a:r>
            <a: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  <a:t>!</a:t>
            </a:r>
            <a:b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</a:br>
            <a:endParaRPr lang="en-US" altLang="ko-KR" sz="1600" b="1" spc="-180" dirty="0">
              <a:solidFill>
                <a:srgbClr val="0070C0"/>
              </a:solidFill>
              <a:latin typeface="+mn-ea"/>
            </a:endParaRPr>
          </a:p>
          <a:p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 smtClean="0">
                <a:latin typeface="+mn-ea"/>
              </a:rPr>
              <a:t>카페를 </a:t>
            </a:r>
            <a:r>
              <a:rPr lang="ko-KR" altLang="en-US" sz="1600" b="1" spc="-180" dirty="0">
                <a:latin typeface="+mn-ea"/>
              </a:rPr>
              <a:t>만들고 카페회원 모집하듯이</a:t>
            </a:r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 err="1">
                <a:latin typeface="+mn-ea"/>
              </a:rPr>
              <a:t>아리포털</a:t>
            </a:r>
            <a:r>
              <a:rPr lang="ko-KR" altLang="en-US" sz="1600" b="1" spc="-180" dirty="0">
                <a:latin typeface="+mn-ea"/>
              </a:rPr>
              <a:t> 만들고 </a:t>
            </a:r>
            <a:r>
              <a:rPr lang="ko-KR" altLang="en-US" sz="1600" b="1" spc="-180" dirty="0" err="1">
                <a:latin typeface="+mn-ea"/>
              </a:rPr>
              <a:t>아리포털</a:t>
            </a:r>
            <a:r>
              <a:rPr lang="ko-KR" altLang="en-US" sz="1600" b="1" spc="-180" dirty="0">
                <a:latin typeface="+mn-ea"/>
              </a:rPr>
              <a:t> </a:t>
            </a:r>
            <a:r>
              <a:rPr lang="ko-KR" altLang="en-US" sz="1600" b="1" spc="-180" dirty="0" smtClean="0">
                <a:latin typeface="+mn-ea"/>
              </a:rPr>
              <a:t>회원</a:t>
            </a:r>
            <a:r>
              <a:rPr lang="ko-KR" altLang="en-US" sz="1600" b="1" spc="-180" dirty="0">
                <a:latin typeface="+mn-ea"/>
              </a:rPr>
              <a:t>을</a:t>
            </a:r>
            <a:r>
              <a:rPr lang="ko-KR" altLang="en-US" sz="1600" b="1" spc="-180" dirty="0" smtClean="0">
                <a:latin typeface="+mn-ea"/>
              </a:rPr>
              <a:t> </a:t>
            </a:r>
            <a:r>
              <a:rPr lang="ko-KR" altLang="en-US" sz="1600" b="1" spc="-180" dirty="0">
                <a:latin typeface="+mn-ea"/>
              </a:rPr>
              <a:t>가입시키면</a:t>
            </a:r>
            <a:endParaRPr lang="en-US" altLang="ko-KR" sz="1600" b="1" spc="-180" dirty="0">
              <a:latin typeface="+mn-ea"/>
            </a:endParaRPr>
          </a:p>
          <a:p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본인회원 </a:t>
            </a:r>
            <a:r>
              <a:rPr lang="en-US" altLang="ko-KR" sz="1600" b="1" spc="-180" dirty="0">
                <a:solidFill>
                  <a:srgbClr val="0070C0"/>
                </a:solidFill>
                <a:latin typeface="+mn-ea"/>
              </a:rPr>
              <a:t>1,000</a:t>
            </a:r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명</a:t>
            </a:r>
            <a:r>
              <a:rPr lang="en-US" altLang="ko-KR" sz="1600" b="1" spc="-180" dirty="0">
                <a:solidFill>
                  <a:srgbClr val="0070C0"/>
                </a:solidFill>
                <a:latin typeface="+mn-ea"/>
              </a:rPr>
              <a:t>…1</a:t>
            </a:r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만 명</a:t>
            </a:r>
            <a:r>
              <a:rPr lang="en-US" altLang="ko-KR" sz="1600" b="1" spc="-180" dirty="0">
                <a:solidFill>
                  <a:srgbClr val="0070C0"/>
                </a:solidFill>
                <a:latin typeface="+mn-ea"/>
              </a:rPr>
              <a:t>…100</a:t>
            </a:r>
            <a:r>
              <a:rPr lang="ko-KR" altLang="en-US" sz="1600" b="1" spc="-180" dirty="0" smtClean="0">
                <a:solidFill>
                  <a:srgbClr val="0070C0"/>
                </a:solidFill>
                <a:latin typeface="+mn-ea"/>
              </a:rPr>
              <a:t>만</a:t>
            </a:r>
            <a: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  <a:t>...1,000</a:t>
            </a:r>
            <a:r>
              <a:rPr lang="ko-KR" altLang="en-US" sz="1600" b="1" spc="-180" dirty="0" smtClean="0">
                <a:solidFill>
                  <a:srgbClr val="0070C0"/>
                </a:solidFill>
                <a:latin typeface="+mn-ea"/>
              </a:rPr>
              <a:t>만 </a:t>
            </a:r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명도 단 </a:t>
            </a:r>
            <a:r>
              <a:rPr lang="en-US" altLang="ko-KR" sz="1600" b="1" spc="-180" dirty="0">
                <a:solidFill>
                  <a:srgbClr val="0070C0"/>
                </a:solidFill>
                <a:latin typeface="+mn-ea"/>
              </a:rPr>
              <a:t>1</a:t>
            </a:r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초 만에 관리</a:t>
            </a:r>
            <a:endParaRPr lang="en-US" altLang="ko-KR" sz="1600" b="1" spc="-180" dirty="0">
              <a:solidFill>
                <a:srgbClr val="0070C0"/>
              </a:solidFill>
              <a:latin typeface="+mn-ea"/>
            </a:endParaRPr>
          </a:p>
          <a:p>
            <a:r>
              <a:rPr lang="ko-KR" altLang="en-US" sz="1600" b="1" spc="-180" dirty="0">
                <a:latin typeface="+mn-ea"/>
              </a:rPr>
              <a:t>거기에다 </a:t>
            </a:r>
            <a:r>
              <a:rPr lang="ko-KR" altLang="en-US" sz="1600" b="1" spc="-180" dirty="0">
                <a:solidFill>
                  <a:srgbClr val="0070C0"/>
                </a:solidFill>
                <a:latin typeface="+mn-ea"/>
              </a:rPr>
              <a:t>본인이 가입시킨 회원들이 쇼핑할 때마다 </a:t>
            </a:r>
            <a:r>
              <a:rPr lang="ko-KR" altLang="en-US" sz="1600" b="1" spc="-180" dirty="0" smtClean="0">
                <a:solidFill>
                  <a:srgbClr val="0070C0"/>
                </a:solidFill>
                <a:latin typeface="+mn-ea"/>
              </a:rPr>
              <a:t>수익발생</a:t>
            </a:r>
            <a: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  <a:t/>
            </a:r>
            <a:br>
              <a:rPr lang="en-US" altLang="ko-KR" sz="1600" b="1" spc="-180" dirty="0" smtClean="0">
                <a:solidFill>
                  <a:srgbClr val="0070C0"/>
                </a:solidFill>
                <a:latin typeface="+mn-ea"/>
              </a:rPr>
            </a:br>
            <a:r>
              <a:rPr lang="en-US" altLang="ko-KR" sz="1600" b="1" spc="-180" dirty="0">
                <a:solidFill>
                  <a:srgbClr val="0070C0"/>
                </a:solidFill>
                <a:latin typeface="+mn-ea"/>
              </a:rPr>
              <a:t/>
            </a:r>
            <a:br>
              <a:rPr lang="en-US" altLang="ko-KR" sz="1600" b="1" spc="-180" dirty="0">
                <a:solidFill>
                  <a:srgbClr val="0070C0"/>
                </a:solidFill>
                <a:latin typeface="+mn-ea"/>
              </a:rPr>
            </a:br>
            <a:endParaRPr lang="en-US" altLang="ko-KR" sz="1600" b="1" spc="-180" dirty="0">
              <a:solidFill>
                <a:srgbClr val="0070C0"/>
              </a:solidFill>
              <a:latin typeface="+mn-ea"/>
            </a:endParaRPr>
          </a:p>
          <a:p>
            <a:r>
              <a:rPr lang="ko-KR" altLang="en-US" sz="1600" b="1" spc="-180" dirty="0">
                <a:latin typeface="+mn-ea"/>
              </a:rPr>
              <a:t>따라서 </a:t>
            </a:r>
            <a:r>
              <a:rPr lang="en-US" altLang="ko-KR" sz="1600" b="1" spc="-180" dirty="0">
                <a:solidFill>
                  <a:srgbClr val="026BAA"/>
                </a:solidFill>
                <a:latin typeface="+mn-ea"/>
              </a:rPr>
              <a:t>100</a:t>
            </a:r>
            <a:r>
              <a:rPr lang="ko-KR" altLang="en-US" sz="1600" b="1" spc="-180" dirty="0" smtClean="0">
                <a:solidFill>
                  <a:srgbClr val="026BAA"/>
                </a:solidFill>
                <a:latin typeface="+mn-ea"/>
              </a:rPr>
              <a:t>만</a:t>
            </a:r>
            <a:r>
              <a:rPr lang="en-US" altLang="ko-KR" sz="1600" b="1" spc="-180" dirty="0" smtClean="0">
                <a:solidFill>
                  <a:srgbClr val="026BAA"/>
                </a:solidFill>
                <a:latin typeface="+mn-ea"/>
              </a:rPr>
              <a:t>..1,000</a:t>
            </a:r>
            <a:r>
              <a:rPr lang="ko-KR" altLang="en-US" sz="1600" b="1" spc="-180" dirty="0" smtClean="0">
                <a:solidFill>
                  <a:srgbClr val="026BAA"/>
                </a:solidFill>
                <a:latin typeface="+mn-ea"/>
              </a:rPr>
              <a:t>만 회원을 </a:t>
            </a:r>
            <a:r>
              <a:rPr lang="ko-KR" altLang="en-US" sz="1600" b="1" spc="-180" dirty="0">
                <a:solidFill>
                  <a:srgbClr val="026BAA"/>
                </a:solidFill>
                <a:latin typeface="+mn-ea"/>
              </a:rPr>
              <a:t>가진 기업과 업무제휴로 </a:t>
            </a:r>
            <a:endParaRPr lang="en-US" altLang="ko-KR" sz="1600" b="1" spc="-180" dirty="0" smtClean="0">
              <a:solidFill>
                <a:srgbClr val="026BAA"/>
              </a:solidFill>
              <a:latin typeface="+mn-ea"/>
            </a:endParaRPr>
          </a:p>
          <a:p>
            <a:r>
              <a:rPr lang="ko-KR" altLang="en-US" sz="1600" b="1" spc="-180" dirty="0" err="1" smtClean="0">
                <a:solidFill>
                  <a:srgbClr val="026BAA"/>
                </a:solidFill>
                <a:latin typeface="+mn-ea"/>
              </a:rPr>
              <a:t>아리포털</a:t>
            </a:r>
            <a:r>
              <a:rPr lang="ko-KR" altLang="en-US" sz="1600" b="1" spc="-180" dirty="0" smtClean="0">
                <a:solidFill>
                  <a:srgbClr val="026BAA"/>
                </a:solidFill>
                <a:latin typeface="+mn-ea"/>
              </a:rPr>
              <a:t> 회원 </a:t>
            </a:r>
            <a:r>
              <a:rPr lang="en-US" altLang="ko-KR" sz="1600" b="1" spc="-180" dirty="0" smtClean="0">
                <a:solidFill>
                  <a:srgbClr val="026BAA"/>
                </a:solidFill>
                <a:latin typeface="+mn-ea"/>
              </a:rPr>
              <a:t>1</a:t>
            </a:r>
            <a:r>
              <a:rPr lang="ko-KR" altLang="en-US" sz="1600" b="1" spc="-180" dirty="0" smtClean="0">
                <a:solidFill>
                  <a:srgbClr val="026BAA"/>
                </a:solidFill>
                <a:latin typeface="+mn-ea"/>
              </a:rPr>
              <a:t>차 </a:t>
            </a:r>
            <a:r>
              <a:rPr lang="en-US" altLang="ko-KR" sz="1600" b="1" spc="-180" dirty="0" smtClean="0">
                <a:solidFill>
                  <a:srgbClr val="026BAA"/>
                </a:solidFill>
                <a:latin typeface="+mn-ea"/>
              </a:rPr>
              <a:t>100</a:t>
            </a:r>
            <a:r>
              <a:rPr lang="ko-KR" altLang="en-US" sz="1600" b="1" spc="-180" dirty="0" smtClean="0">
                <a:solidFill>
                  <a:srgbClr val="026BAA"/>
                </a:solidFill>
                <a:latin typeface="+mn-ea"/>
              </a:rPr>
              <a:t>만</a:t>
            </a:r>
            <a:r>
              <a:rPr lang="en-US" altLang="ko-KR" sz="1600" b="1" spc="-180" dirty="0" smtClean="0">
                <a:latin typeface="+mn-ea"/>
              </a:rPr>
              <a:t>…2</a:t>
            </a:r>
            <a:r>
              <a:rPr lang="ko-KR" altLang="en-US" sz="1600" b="1" spc="-180" dirty="0" smtClean="0">
                <a:latin typeface="+mn-ea"/>
              </a:rPr>
              <a:t>차 </a:t>
            </a:r>
            <a:r>
              <a:rPr lang="en-US" altLang="ko-KR" sz="1600" b="1" spc="-180" dirty="0" smtClean="0">
                <a:latin typeface="+mn-ea"/>
              </a:rPr>
              <a:t>1,000</a:t>
            </a:r>
            <a:r>
              <a:rPr lang="ko-KR" altLang="en-US" sz="1600" b="1" spc="-180" dirty="0" smtClean="0">
                <a:latin typeface="+mn-ea"/>
              </a:rPr>
              <a:t>만</a:t>
            </a:r>
            <a:r>
              <a:rPr lang="en-US" altLang="ko-KR" sz="1600" b="1" spc="-180" dirty="0" smtClean="0">
                <a:latin typeface="+mn-ea"/>
              </a:rPr>
              <a:t>…3</a:t>
            </a:r>
            <a:r>
              <a:rPr lang="ko-KR" altLang="en-US" sz="1600" b="1" spc="-180" dirty="0" smtClean="0">
                <a:latin typeface="+mn-ea"/>
              </a:rPr>
              <a:t>차 </a:t>
            </a:r>
            <a:r>
              <a:rPr lang="en-US" altLang="ko-KR" sz="1600" b="1" spc="-180" dirty="0" smtClean="0">
                <a:latin typeface="+mn-ea"/>
              </a:rPr>
              <a:t>1</a:t>
            </a:r>
            <a:r>
              <a:rPr lang="ko-KR" altLang="en-US" sz="1600" b="1" spc="-180" dirty="0" smtClean="0">
                <a:latin typeface="+mn-ea"/>
              </a:rPr>
              <a:t>억 명이 가능하도록 </a:t>
            </a:r>
            <a:endParaRPr lang="en-US" altLang="ko-KR" sz="1600" b="1" spc="-180" dirty="0" smtClean="0">
              <a:latin typeface="+mn-ea"/>
            </a:endParaRPr>
          </a:p>
          <a:p>
            <a:r>
              <a:rPr lang="ko-KR" altLang="en-US" sz="1600" b="1" spc="-180" dirty="0" smtClean="0">
                <a:latin typeface="+mn-ea"/>
              </a:rPr>
              <a:t>설계가 되어 있습니다</a:t>
            </a:r>
            <a:r>
              <a:rPr lang="en-US" altLang="ko-KR" sz="1600" b="1" spc="-180" dirty="0" smtClean="0">
                <a:latin typeface="+mn-ea"/>
              </a:rPr>
              <a:t>. </a:t>
            </a:r>
            <a:r>
              <a:rPr lang="ko-KR" altLang="en-US" sz="1600" b="1" spc="-180" dirty="0" smtClean="0">
                <a:latin typeface="+mn-ea"/>
              </a:rPr>
              <a:t>감사합니다</a:t>
            </a:r>
            <a:endParaRPr lang="ko-KR" altLang="en-US" sz="1200" spc="-18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68940B8C-0C58-47D5-80E6-B5B6BD5976B1}"/>
              </a:ext>
            </a:extLst>
          </p:cNvPr>
          <p:cNvSpPr/>
          <p:nvPr/>
        </p:nvSpPr>
        <p:spPr>
          <a:xfrm>
            <a:off x="0" y="9627565"/>
            <a:ext cx="6858000" cy="265565"/>
          </a:xfrm>
          <a:prstGeom prst="rect">
            <a:avLst/>
          </a:prstGeom>
          <a:solidFill>
            <a:srgbClr val="38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잘린 한쪽 모서리 16">
            <a:extLst>
              <a:ext uri="{FF2B5EF4-FFF2-40B4-BE49-F238E27FC236}">
                <a16:creationId xmlns:a16="http://schemas.microsoft.com/office/drawing/2014/main" xmlns="" id="{694CF19D-502B-4DB4-BED8-33A372C9F76F}"/>
              </a:ext>
            </a:extLst>
          </p:cNvPr>
          <p:cNvSpPr/>
          <p:nvPr/>
        </p:nvSpPr>
        <p:spPr>
          <a:xfrm>
            <a:off x="0" y="9521119"/>
            <a:ext cx="1079344" cy="371069"/>
          </a:xfrm>
          <a:prstGeom prst="snip1Rect">
            <a:avLst>
              <a:gd name="adj" fmla="val 50000"/>
            </a:avLst>
          </a:prstGeom>
          <a:solidFill>
            <a:srgbClr val="2C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1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BFEC4E4-2648-4B70-8ED3-8FF37E1A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2634"/>
            <a:ext cx="6858000" cy="95587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1A805CA0-A2DD-4474-A871-38758831A26C}"/>
              </a:ext>
            </a:extLst>
          </p:cNvPr>
          <p:cNvSpPr/>
          <p:nvPr/>
        </p:nvSpPr>
        <p:spPr>
          <a:xfrm>
            <a:off x="3444476" y="2765341"/>
            <a:ext cx="3413523" cy="4262934"/>
          </a:xfrm>
          <a:prstGeom prst="rect">
            <a:avLst/>
          </a:prstGeom>
          <a:solidFill>
            <a:srgbClr val="009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="" xmlns:a16="http://schemas.microsoft.com/office/drawing/2014/main" id="{385EA48D-CB1A-4443-8142-96A525DDFD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73626"/>
            <a:ext cx="6858000" cy="955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C0560076-071E-4F18-963B-16995A6C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626"/>
            <a:ext cx="533" cy="95587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546BFD19-84C6-4D4B-80A5-5D6CC658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626"/>
            <a:ext cx="6858000" cy="955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="" xmlns:a16="http://schemas.microsoft.com/office/drawing/2014/main" id="{2AD4E286-F68D-40C0-B40D-FD791CA631E5}"/>
              </a:ext>
            </a:extLst>
          </p:cNvPr>
          <p:cNvSpPr>
            <a:spLocks/>
          </p:cNvSpPr>
          <p:nvPr/>
        </p:nvSpPr>
        <p:spPr bwMode="auto">
          <a:xfrm>
            <a:off x="903983" y="4952734"/>
            <a:ext cx="4780174" cy="4779640"/>
          </a:xfrm>
          <a:custGeom>
            <a:avLst/>
            <a:gdLst>
              <a:gd name="T0" fmla="*/ 8963 w 8963"/>
              <a:gd name="T1" fmla="*/ 0 h 8962"/>
              <a:gd name="T2" fmla="*/ 0 w 8963"/>
              <a:gd name="T3" fmla="*/ 0 h 8962"/>
              <a:gd name="T4" fmla="*/ 0 w 8963"/>
              <a:gd name="T5" fmla="*/ 8962 h 8962"/>
              <a:gd name="T6" fmla="*/ 8963 w 8963"/>
              <a:gd name="T7" fmla="*/ 8962 h 8962"/>
              <a:gd name="T8" fmla="*/ 4734 w 8963"/>
              <a:gd name="T9" fmla="*/ 8962 h 8962"/>
              <a:gd name="T10" fmla="*/ 4734 w 8963"/>
              <a:gd name="T11" fmla="*/ 8405 h 8962"/>
              <a:gd name="T12" fmla="*/ 8963 w 8963"/>
              <a:gd name="T13" fmla="*/ 8405 h 8962"/>
              <a:gd name="T14" fmla="*/ 8963 w 8963"/>
              <a:gd name="T15" fmla="*/ 0 h 8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63" h="8962">
                <a:moveTo>
                  <a:pt x="8963" y="0"/>
                </a:moveTo>
                <a:lnTo>
                  <a:pt x="0" y="0"/>
                </a:lnTo>
                <a:lnTo>
                  <a:pt x="0" y="8962"/>
                </a:lnTo>
                <a:lnTo>
                  <a:pt x="8963" y="8962"/>
                </a:lnTo>
                <a:lnTo>
                  <a:pt x="4734" y="8962"/>
                </a:lnTo>
                <a:lnTo>
                  <a:pt x="4734" y="8405"/>
                </a:lnTo>
                <a:lnTo>
                  <a:pt x="8963" y="8405"/>
                </a:lnTo>
                <a:lnTo>
                  <a:pt x="89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="" xmlns:a16="http://schemas.microsoft.com/office/drawing/2014/main" id="{63F07563-2614-44BF-9EDC-9B238E4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7163"/>
            <a:ext cx="3428734" cy="598837"/>
          </a:xfrm>
          <a:prstGeom prst="rect">
            <a:avLst/>
          </a:prstGeom>
          <a:solidFill>
            <a:srgbClr val="009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="" xmlns:a16="http://schemas.microsoft.com/office/drawing/2014/main" id="{C7000908-CB9E-4766-ABC5-CC6EF98A8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734" y="9307163"/>
            <a:ext cx="3429267" cy="59883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="" xmlns:a16="http://schemas.microsoft.com/office/drawing/2014/main" id="{CA4A7624-0C71-46EA-B412-103ED4948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734" y="9335404"/>
            <a:ext cx="3429267" cy="53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EDE49E2C-D512-473A-928C-115E06A4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76" y="725082"/>
            <a:ext cx="493324" cy="87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="" xmlns:a16="http://schemas.microsoft.com/office/drawing/2014/main" id="{AA485380-AF29-4B29-87A6-2F008164D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17833"/>
            <a:ext cx="478924" cy="47785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01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36" name="Rectangle 49">
            <a:extLst>
              <a:ext uri="{FF2B5EF4-FFF2-40B4-BE49-F238E27FC236}">
                <a16:creationId xmlns="" xmlns:a16="http://schemas.microsoft.com/office/drawing/2014/main" id="{7C3E477E-9C88-4366-A60A-22AD8140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254" y="3082146"/>
            <a:ext cx="1391407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>
                <a:solidFill>
                  <a:srgbClr val="00648A"/>
                </a:solidFill>
                <a:latin typeface="+mn-ea"/>
              </a:rPr>
              <a:t>페이스북과 유사</a:t>
            </a:r>
            <a:endParaRPr lang="ko-KR" altLang="ko-KR" sz="605" dirty="0">
              <a:latin typeface="+mn-ea"/>
            </a:endParaRPr>
          </a:p>
        </p:txBody>
      </p:sp>
      <p:sp>
        <p:nvSpPr>
          <p:cNvPr id="122" name="Rectangle 22">
            <a:extLst>
              <a:ext uri="{FF2B5EF4-FFF2-40B4-BE49-F238E27FC236}">
                <a16:creationId xmlns="" xmlns:a16="http://schemas.microsoft.com/office/drawing/2014/main" id="{1A67C487-2141-4473-AD73-39EE1826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76" y="609600"/>
            <a:ext cx="5291513" cy="8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5611" b="1" dirty="0" err="1" smtClean="0">
                <a:solidFill>
                  <a:srgbClr val="026BAA"/>
                </a:solidFill>
                <a:latin typeface="+mn-ea"/>
              </a:rPr>
              <a:t>아리포털의</a:t>
            </a:r>
            <a:r>
              <a:rPr lang="ko-KR" altLang="en-US" sz="5611" b="1" dirty="0" smtClean="0">
                <a:solidFill>
                  <a:srgbClr val="026BAA"/>
                </a:solidFill>
                <a:latin typeface="+mn-ea"/>
              </a:rPr>
              <a:t> 기능</a:t>
            </a:r>
            <a:endParaRPr lang="ko-KR" altLang="ko-KR" sz="605" dirty="0">
              <a:latin typeface="+mn-ea"/>
            </a:endParaRPr>
          </a:p>
        </p:txBody>
      </p:sp>
      <p:sp>
        <p:nvSpPr>
          <p:cNvPr id="123" name="Rectangle 36">
            <a:extLst>
              <a:ext uri="{FF2B5EF4-FFF2-40B4-BE49-F238E27FC236}">
                <a16:creationId xmlns="" xmlns:a16="http://schemas.microsoft.com/office/drawing/2014/main" id="{3ED6CE93-E2B2-4A55-A7AB-22BBBB7E51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4034" y="1432819"/>
            <a:ext cx="5166153" cy="45719"/>
          </a:xfrm>
          <a:prstGeom prst="rect">
            <a:avLst/>
          </a:prstGeom>
          <a:solidFill>
            <a:srgbClr val="026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24" name="Rectangle 25">
            <a:extLst>
              <a:ext uri="{FF2B5EF4-FFF2-40B4-BE49-F238E27FC236}">
                <a16:creationId xmlns="" xmlns:a16="http://schemas.microsoft.com/office/drawing/2014/main" id="{ECF43470-5532-4D58-BD94-D713549D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" y="1779627"/>
            <a:ext cx="60235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600" b="1" dirty="0">
                <a:solidFill>
                  <a:srgbClr val="203D4C"/>
                </a:solidFill>
                <a:latin typeface="+mn-ea"/>
              </a:rPr>
              <a:t>   </a:t>
            </a:r>
            <a:r>
              <a:rPr lang="ko-KR" altLang="en-US" sz="1600" b="1" dirty="0" err="1">
                <a:solidFill>
                  <a:srgbClr val="203D4C"/>
                </a:solidFill>
                <a:latin typeface="+mn-ea"/>
              </a:rPr>
              <a:t>아리포털은</a:t>
            </a:r>
            <a:r>
              <a:rPr lang="ko-KR" altLang="en-US" sz="1600" b="1" dirty="0">
                <a:solidFill>
                  <a:srgbClr val="203D4C"/>
                </a:solidFill>
                <a:latin typeface="+mn-ea"/>
              </a:rPr>
              <a:t> 전국민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수익 발생 형 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“1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인 창업포털</a:t>
            </a:r>
            <a:r>
              <a:rPr lang="en-US" altLang="ko-KR" sz="1600" b="1" dirty="0" smtClean="0">
                <a:solidFill>
                  <a:srgbClr val="0070C0"/>
                </a:solidFill>
                <a:latin typeface="+mn-ea"/>
              </a:rPr>
              <a:t>” </a:t>
            </a:r>
            <a:r>
              <a:rPr lang="ko-KR" altLang="en-US" sz="1600" b="1" dirty="0" smtClean="0">
                <a:solidFill>
                  <a:srgbClr val="0070C0"/>
                </a:solidFill>
                <a:latin typeface="+mn-ea"/>
              </a:rPr>
              <a:t>입니다</a:t>
            </a:r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.</a:t>
            </a:r>
          </a:p>
          <a:p>
            <a:pPr defTabSz="307238"/>
            <a:r>
              <a:rPr lang="en-US" altLang="ko-KR" sz="16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광고수익과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유통수익 </a:t>
            </a:r>
            <a:r>
              <a:rPr lang="en-US" altLang="ko-KR" sz="1600" b="1" dirty="0">
                <a:solidFill>
                  <a:srgbClr val="00B050"/>
                </a:solidFill>
                <a:latin typeface="+mn-ea"/>
              </a:rPr>
              <a:t>“</a:t>
            </a:r>
            <a:r>
              <a:rPr lang="ko-KR" altLang="en-US" sz="1600" b="1" dirty="0">
                <a:solidFill>
                  <a:srgbClr val="00B050"/>
                </a:solidFill>
                <a:latin typeface="+mn-ea"/>
              </a:rPr>
              <a:t>전부를 돌려주는 </a:t>
            </a:r>
            <a:r>
              <a:rPr lang="ko-KR" altLang="en-US" sz="1600" b="1" dirty="0" smtClean="0">
                <a:solidFill>
                  <a:srgbClr val="00B050"/>
                </a:solidFill>
                <a:latin typeface="+mn-ea"/>
              </a:rPr>
              <a:t>수익 형</a:t>
            </a:r>
            <a:r>
              <a:rPr lang="en-US" altLang="ko-KR" sz="1600" b="1" dirty="0" smtClean="0">
                <a:solidFill>
                  <a:srgbClr val="00B050"/>
                </a:solidFill>
                <a:latin typeface="+mn-ea"/>
              </a:rPr>
              <a:t>”</a:t>
            </a:r>
            <a:r>
              <a:rPr lang="ko-KR" altLang="en-US" sz="1600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B050"/>
                </a:solidFill>
                <a:latin typeface="+mn-ea"/>
              </a:rPr>
              <a:t>앱입니다</a:t>
            </a:r>
            <a:r>
              <a:rPr lang="en-US" altLang="ko-KR" sz="1600" b="1" dirty="0">
                <a:solidFill>
                  <a:srgbClr val="00B050"/>
                </a:solidFill>
                <a:latin typeface="+mn-ea"/>
              </a:rPr>
              <a:t>.</a:t>
            </a:r>
            <a:endParaRPr lang="ko-KR" altLang="ko-KR" sz="16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59" name="Rectangle 18">
            <a:extLst>
              <a:ext uri="{FF2B5EF4-FFF2-40B4-BE49-F238E27FC236}">
                <a16:creationId xmlns="" xmlns:a16="http://schemas.microsoft.com/office/drawing/2014/main" id="{CC2957A1-D349-46A4-AD87-A59950770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62" y="7000156"/>
            <a:ext cx="3424138" cy="721909"/>
          </a:xfrm>
          <a:prstGeom prst="rect">
            <a:avLst/>
          </a:prstGeom>
          <a:solidFill>
            <a:srgbClr val="4795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62" name="Rectangle 29">
            <a:extLst>
              <a:ext uri="{FF2B5EF4-FFF2-40B4-BE49-F238E27FC236}">
                <a16:creationId xmlns="" xmlns:a16="http://schemas.microsoft.com/office/drawing/2014/main" id="{FD36262D-8C40-48F3-AC18-8C3FA395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15" y="3816335"/>
            <a:ext cx="478924" cy="47785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3" name="Rectangle 49">
            <a:extLst>
              <a:ext uri="{FF2B5EF4-FFF2-40B4-BE49-F238E27FC236}">
                <a16:creationId xmlns="" xmlns:a16="http://schemas.microsoft.com/office/drawing/2014/main" id="{001EE8B2-A029-467A-8FE2-882091CD2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69" y="3880648"/>
            <a:ext cx="1647887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>
                <a:solidFill>
                  <a:srgbClr val="00648A"/>
                </a:solidFill>
                <a:latin typeface="+mn-ea"/>
              </a:rPr>
              <a:t>네이버의 밴드 기능</a:t>
            </a:r>
            <a:endParaRPr lang="ko-KR" altLang="ko-KR" sz="605" dirty="0">
              <a:latin typeface="+mn-ea"/>
            </a:endParaRPr>
          </a:p>
        </p:txBody>
      </p:sp>
      <p:sp>
        <p:nvSpPr>
          <p:cNvPr id="166" name="Rectangle 29">
            <a:extLst>
              <a:ext uri="{FF2B5EF4-FFF2-40B4-BE49-F238E27FC236}">
                <a16:creationId xmlns="" xmlns:a16="http://schemas.microsoft.com/office/drawing/2014/main" id="{1050DFCC-FC7C-47F6-9C9A-FB9902A8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72" y="4617766"/>
            <a:ext cx="478924" cy="47785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7" name="Rectangle 49">
            <a:extLst>
              <a:ext uri="{FF2B5EF4-FFF2-40B4-BE49-F238E27FC236}">
                <a16:creationId xmlns="" xmlns:a16="http://schemas.microsoft.com/office/drawing/2014/main" id="{588ACD6A-FEE0-4089-A785-027115C6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226" y="4682079"/>
            <a:ext cx="1796967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>
                <a:solidFill>
                  <a:srgbClr val="00648A"/>
                </a:solidFill>
                <a:latin typeface="+mn-ea"/>
              </a:rPr>
              <a:t>카톡의 </a:t>
            </a:r>
            <a:r>
              <a:rPr lang="en-US" altLang="ko-KR" sz="1478" b="1">
                <a:solidFill>
                  <a:srgbClr val="00648A"/>
                </a:solidFill>
                <a:latin typeface="+mn-ea"/>
              </a:rPr>
              <a:t>1:1 </a:t>
            </a:r>
            <a:r>
              <a:rPr lang="ko-KR" altLang="en-US" sz="1478" b="1">
                <a:solidFill>
                  <a:srgbClr val="00648A"/>
                </a:solidFill>
                <a:latin typeface="+mn-ea"/>
              </a:rPr>
              <a:t>대화 기능</a:t>
            </a:r>
            <a:endParaRPr lang="ko-KR" altLang="ko-KR" sz="605" dirty="0">
              <a:latin typeface="+mn-ea"/>
            </a:endParaRPr>
          </a:p>
        </p:txBody>
      </p:sp>
      <p:sp>
        <p:nvSpPr>
          <p:cNvPr id="170" name="Rectangle 29">
            <a:extLst>
              <a:ext uri="{FF2B5EF4-FFF2-40B4-BE49-F238E27FC236}">
                <a16:creationId xmlns="" xmlns:a16="http://schemas.microsoft.com/office/drawing/2014/main" id="{DD273AB3-64A1-4007-A884-977F5F93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87" y="5416268"/>
            <a:ext cx="478924" cy="47785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04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1" name="Rectangle 49">
            <a:extLst>
              <a:ext uri="{FF2B5EF4-FFF2-40B4-BE49-F238E27FC236}">
                <a16:creationId xmlns="" xmlns:a16="http://schemas.microsoft.com/office/drawing/2014/main" id="{497B5421-2E20-4FAD-BC5A-F19E0790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41" y="5480581"/>
            <a:ext cx="1679947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en-US" altLang="ko-KR" sz="1478" b="1">
                <a:solidFill>
                  <a:srgbClr val="00648A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00648A"/>
                </a:solidFill>
                <a:latin typeface="+mn-ea"/>
              </a:rPr>
              <a:t>인 </a:t>
            </a:r>
            <a:r>
              <a:rPr lang="en-US" altLang="ko-KR" sz="1478" b="1">
                <a:solidFill>
                  <a:srgbClr val="00648A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00648A"/>
                </a:solidFill>
                <a:latin typeface="+mn-ea"/>
              </a:rPr>
              <a:t>홈페이지 기능</a:t>
            </a:r>
            <a:endParaRPr lang="ko-KR" altLang="ko-KR" sz="605" dirty="0">
              <a:latin typeface="+mn-ea"/>
            </a:endParaRPr>
          </a:p>
        </p:txBody>
      </p:sp>
      <p:sp>
        <p:nvSpPr>
          <p:cNvPr id="174" name="Rectangle 29">
            <a:extLst>
              <a:ext uri="{FF2B5EF4-FFF2-40B4-BE49-F238E27FC236}">
                <a16:creationId xmlns="" xmlns:a16="http://schemas.microsoft.com/office/drawing/2014/main" id="{AFB743EF-D008-41FF-8877-794390DD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94" y="6217699"/>
            <a:ext cx="478924" cy="47785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05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="" xmlns:a16="http://schemas.microsoft.com/office/drawing/2014/main" id="{1B0C5CBF-0F1A-4FAE-A73A-34396D74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648" y="6282012"/>
            <a:ext cx="1490793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en-US" altLang="ko-KR" sz="1478" b="1">
                <a:solidFill>
                  <a:srgbClr val="00648A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00648A"/>
                </a:solidFill>
                <a:latin typeface="+mn-ea"/>
              </a:rPr>
              <a:t>인 </a:t>
            </a:r>
            <a:r>
              <a:rPr lang="en-US" altLang="ko-KR" sz="1478" b="1">
                <a:solidFill>
                  <a:srgbClr val="00648A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00648A"/>
                </a:solidFill>
                <a:latin typeface="+mn-ea"/>
              </a:rPr>
              <a:t>쇼핑몰 기능</a:t>
            </a:r>
            <a:endParaRPr lang="ko-KR" altLang="ko-KR" sz="605" dirty="0">
              <a:latin typeface="+mn-ea"/>
            </a:endParaRPr>
          </a:p>
        </p:txBody>
      </p:sp>
      <p:sp>
        <p:nvSpPr>
          <p:cNvPr id="178" name="Rectangle 29">
            <a:extLst>
              <a:ext uri="{FF2B5EF4-FFF2-40B4-BE49-F238E27FC236}">
                <a16:creationId xmlns="" xmlns:a16="http://schemas.microsoft.com/office/drawing/2014/main" id="{45366292-7A66-429C-A9B1-4CC2BF1D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09" y="7016201"/>
            <a:ext cx="478924" cy="47785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06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9" name="Rectangle 49">
            <a:extLst>
              <a:ext uri="{FF2B5EF4-FFF2-40B4-BE49-F238E27FC236}">
                <a16:creationId xmlns="" xmlns:a16="http://schemas.microsoft.com/office/drawing/2014/main" id="{2E146E4B-81C0-41BC-97D2-160A792C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63" y="7080514"/>
            <a:ext cx="1679947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en-US" altLang="ko-KR" sz="1478" b="1">
                <a:solidFill>
                  <a:srgbClr val="00648A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00648A"/>
                </a:solidFill>
                <a:latin typeface="+mn-ea"/>
              </a:rPr>
              <a:t>인 </a:t>
            </a:r>
            <a:r>
              <a:rPr lang="en-US" altLang="ko-KR" sz="1478" b="1">
                <a:solidFill>
                  <a:srgbClr val="00648A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00648A"/>
                </a:solidFill>
                <a:latin typeface="+mn-ea"/>
              </a:rPr>
              <a:t>전자명함 기능</a:t>
            </a:r>
            <a:endParaRPr lang="ko-KR" altLang="ko-KR" sz="605" dirty="0">
              <a:latin typeface="+mn-ea"/>
            </a:endParaRPr>
          </a:p>
        </p:txBody>
      </p:sp>
      <p:sp>
        <p:nvSpPr>
          <p:cNvPr id="182" name="Rectangle 29">
            <a:extLst>
              <a:ext uri="{FF2B5EF4-FFF2-40B4-BE49-F238E27FC236}">
                <a16:creationId xmlns="" xmlns:a16="http://schemas.microsoft.com/office/drawing/2014/main" id="{75BAE086-8009-4A11-977A-D1F836514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294" y="3013566"/>
            <a:ext cx="478924" cy="477857"/>
          </a:xfrm>
          <a:prstGeom prst="rect">
            <a:avLst/>
          </a:prstGeom>
          <a:solidFill>
            <a:srgbClr val="4795BA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07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3" name="Rectangle 49">
            <a:extLst>
              <a:ext uri="{FF2B5EF4-FFF2-40B4-BE49-F238E27FC236}">
                <a16:creationId xmlns="" xmlns:a16="http://schemas.microsoft.com/office/drawing/2014/main" id="{01B05C15-7758-4B47-8EB7-7F781B61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548" y="3077879"/>
            <a:ext cx="1490793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en-US" altLang="ko-KR" sz="1478" b="1">
                <a:solidFill>
                  <a:srgbClr val="203D4C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203D4C"/>
                </a:solidFill>
                <a:latin typeface="+mn-ea"/>
              </a:rPr>
              <a:t>인 </a:t>
            </a:r>
            <a:r>
              <a:rPr lang="en-US" altLang="ko-KR" sz="1478" b="1">
                <a:solidFill>
                  <a:srgbClr val="203D4C"/>
                </a:solidFill>
                <a:latin typeface="+mn-ea"/>
              </a:rPr>
              <a:t>1</a:t>
            </a:r>
            <a:r>
              <a:rPr lang="ko-KR" altLang="en-US" sz="1478" b="1">
                <a:solidFill>
                  <a:srgbClr val="203D4C"/>
                </a:solidFill>
                <a:latin typeface="+mn-ea"/>
              </a:rPr>
              <a:t>동영상 기능</a:t>
            </a:r>
            <a:endParaRPr lang="ko-KR" altLang="ko-KR" sz="605" dirty="0">
              <a:solidFill>
                <a:srgbClr val="203D4C"/>
              </a:solidFill>
              <a:latin typeface="+mn-ea"/>
            </a:endParaRPr>
          </a:p>
        </p:txBody>
      </p:sp>
      <p:sp>
        <p:nvSpPr>
          <p:cNvPr id="186" name="Rectangle 29">
            <a:extLst>
              <a:ext uri="{FF2B5EF4-FFF2-40B4-BE49-F238E27FC236}">
                <a16:creationId xmlns="" xmlns:a16="http://schemas.microsoft.com/office/drawing/2014/main" id="{F5A17F69-E779-4AF4-85A0-0F4C75CF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809" y="3812068"/>
            <a:ext cx="478924" cy="477857"/>
          </a:xfrm>
          <a:prstGeom prst="rect">
            <a:avLst/>
          </a:prstGeom>
          <a:solidFill>
            <a:srgbClr val="4795BA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08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7" name="Rectangle 49">
            <a:extLst>
              <a:ext uri="{FF2B5EF4-FFF2-40B4-BE49-F238E27FC236}">
                <a16:creationId xmlns="" xmlns:a16="http://schemas.microsoft.com/office/drawing/2014/main" id="{3E715FB8-23FA-44B8-91E5-B56792D24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063" y="3876381"/>
            <a:ext cx="1758495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en-US" altLang="ko-KR" sz="1478" b="1" dirty="0">
                <a:solidFill>
                  <a:srgbClr val="203D4C"/>
                </a:solidFill>
                <a:latin typeface="+mn-ea"/>
              </a:rPr>
              <a:t>5</a:t>
            </a:r>
            <a:r>
              <a:rPr lang="ko-KR" altLang="en-US" sz="1478" b="1" dirty="0">
                <a:solidFill>
                  <a:srgbClr val="203D4C"/>
                </a:solidFill>
                <a:latin typeface="+mn-ea"/>
              </a:rPr>
              <a:t>초 주문서비스 기능</a:t>
            </a:r>
            <a:endParaRPr lang="ko-KR" altLang="ko-KR" sz="605" dirty="0">
              <a:solidFill>
                <a:srgbClr val="203D4C"/>
              </a:solidFill>
              <a:latin typeface="+mn-ea"/>
            </a:endParaRPr>
          </a:p>
        </p:txBody>
      </p:sp>
      <p:sp>
        <p:nvSpPr>
          <p:cNvPr id="190" name="Rectangle 29">
            <a:extLst>
              <a:ext uri="{FF2B5EF4-FFF2-40B4-BE49-F238E27FC236}">
                <a16:creationId xmlns="" xmlns:a16="http://schemas.microsoft.com/office/drawing/2014/main" id="{14B43714-74D7-4BE0-88E5-3D671ACB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266" y="4613499"/>
            <a:ext cx="478924" cy="477857"/>
          </a:xfrm>
          <a:prstGeom prst="rect">
            <a:avLst/>
          </a:prstGeom>
          <a:solidFill>
            <a:srgbClr val="4795BA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09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4" name="Rectangle 29">
            <a:extLst>
              <a:ext uri="{FF2B5EF4-FFF2-40B4-BE49-F238E27FC236}">
                <a16:creationId xmlns="" xmlns:a16="http://schemas.microsoft.com/office/drawing/2014/main" id="{EA954075-70AA-44B7-AFCE-684EA3539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81" y="5412001"/>
            <a:ext cx="478924" cy="477857"/>
          </a:xfrm>
          <a:prstGeom prst="rect">
            <a:avLst/>
          </a:prstGeom>
          <a:solidFill>
            <a:srgbClr val="4795BA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10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5" name="Rectangle 49">
            <a:extLst>
              <a:ext uri="{FF2B5EF4-FFF2-40B4-BE49-F238E27FC236}">
                <a16:creationId xmlns="" xmlns:a16="http://schemas.microsoft.com/office/drawing/2014/main" id="{D0308085-4A2C-4A4D-B5F5-F2030AB4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034" y="5476314"/>
            <a:ext cx="1758523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 dirty="0">
                <a:solidFill>
                  <a:srgbClr val="203D4C"/>
                </a:solidFill>
                <a:latin typeface="+mn-ea"/>
              </a:rPr>
              <a:t>쇼핑을 해도 수익</a:t>
            </a:r>
            <a:endParaRPr lang="ko-KR" altLang="ko-KR" sz="605" dirty="0">
              <a:solidFill>
                <a:srgbClr val="203D4C"/>
              </a:solidFill>
              <a:latin typeface="+mn-ea"/>
            </a:endParaRPr>
          </a:p>
        </p:txBody>
      </p:sp>
      <p:sp>
        <p:nvSpPr>
          <p:cNvPr id="198" name="Rectangle 29">
            <a:extLst>
              <a:ext uri="{FF2B5EF4-FFF2-40B4-BE49-F238E27FC236}">
                <a16:creationId xmlns="" xmlns:a16="http://schemas.microsoft.com/office/drawing/2014/main" id="{AFA251D8-A09A-4088-A86E-A84754FC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688" y="6213432"/>
            <a:ext cx="478924" cy="477857"/>
          </a:xfrm>
          <a:prstGeom prst="rect">
            <a:avLst/>
          </a:prstGeom>
          <a:solidFill>
            <a:srgbClr val="4795BA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11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9" name="Rectangle 49">
            <a:extLst>
              <a:ext uri="{FF2B5EF4-FFF2-40B4-BE49-F238E27FC236}">
                <a16:creationId xmlns="" xmlns:a16="http://schemas.microsoft.com/office/drawing/2014/main" id="{FB01579B-6AD4-424A-A068-C6EF6F69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942" y="6277745"/>
            <a:ext cx="1837041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>
                <a:solidFill>
                  <a:srgbClr val="203D4C"/>
                </a:solidFill>
                <a:latin typeface="+mn-ea"/>
              </a:rPr>
              <a:t>서비스를 받아도 수익</a:t>
            </a:r>
            <a:endParaRPr lang="ko-KR" altLang="ko-KR" sz="605" dirty="0">
              <a:solidFill>
                <a:srgbClr val="203D4C"/>
              </a:solidFill>
              <a:latin typeface="+mn-ea"/>
            </a:endParaRPr>
          </a:p>
        </p:txBody>
      </p:sp>
      <p:sp>
        <p:nvSpPr>
          <p:cNvPr id="202" name="Rectangle 25">
            <a:extLst>
              <a:ext uri="{FF2B5EF4-FFF2-40B4-BE49-F238E27FC236}">
                <a16:creationId xmlns="" xmlns:a16="http://schemas.microsoft.com/office/drawing/2014/main" id="{6E3C3B83-E857-4266-AA76-C7AEEDA0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153400"/>
            <a:ext cx="584134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07238"/>
            <a:r>
              <a:rPr lang="ko-KR" altLang="en-US" sz="2000" b="1" dirty="0">
                <a:solidFill>
                  <a:srgbClr val="203D4C"/>
                </a:solidFill>
                <a:latin typeface="+mn-ea"/>
              </a:rPr>
              <a:t>누구나 단 돈 </a:t>
            </a:r>
            <a:r>
              <a:rPr lang="en-US" altLang="ko-KR" sz="2000" b="1" dirty="0">
                <a:solidFill>
                  <a:srgbClr val="203D4C"/>
                </a:solidFill>
                <a:latin typeface="+mn-ea"/>
              </a:rPr>
              <a:t>1</a:t>
            </a:r>
            <a:r>
              <a:rPr lang="ko-KR" altLang="en-US" sz="2000" b="1" dirty="0">
                <a:solidFill>
                  <a:srgbClr val="203D4C"/>
                </a:solidFill>
                <a:latin typeface="+mn-ea"/>
              </a:rPr>
              <a:t>원도 </a:t>
            </a:r>
            <a:r>
              <a:rPr lang="ko-KR" altLang="en-US" sz="2000" b="1" dirty="0" smtClean="0">
                <a:solidFill>
                  <a:srgbClr val="203D4C"/>
                </a:solidFill>
                <a:latin typeface="+mn-ea"/>
              </a:rPr>
              <a:t>필요 없이 </a:t>
            </a:r>
            <a:endParaRPr lang="en-US" altLang="ko-KR" sz="2000" b="1" dirty="0">
              <a:solidFill>
                <a:srgbClr val="203D4C"/>
              </a:solidFill>
              <a:latin typeface="+mn-ea"/>
            </a:endParaRPr>
          </a:p>
          <a:p>
            <a:pPr algn="ctr" defTabSz="307238"/>
            <a:r>
              <a:rPr lang="ko-KR" altLang="en-US" sz="2000" b="1" dirty="0">
                <a:solidFill>
                  <a:srgbClr val="203D4C"/>
                </a:solidFill>
                <a:latin typeface="+mn-ea"/>
              </a:rPr>
              <a:t>전 회원 모두 수익이 되는 개인 종합 플랫폼입니다</a:t>
            </a:r>
            <a:r>
              <a:rPr lang="en-US" altLang="ko-KR" sz="2000" b="1" dirty="0">
                <a:solidFill>
                  <a:srgbClr val="203D4C"/>
                </a:solidFill>
                <a:latin typeface="+mn-ea"/>
              </a:rPr>
              <a:t>!</a:t>
            </a:r>
            <a:endParaRPr lang="ko-KR" altLang="ko-KR" sz="100" dirty="0">
              <a:solidFill>
                <a:srgbClr val="203D4C"/>
              </a:solidFill>
              <a:latin typeface="+mn-ea"/>
            </a:endParaRPr>
          </a:p>
        </p:txBody>
      </p:sp>
      <p:sp>
        <p:nvSpPr>
          <p:cNvPr id="191" name="Rectangle 49">
            <a:extLst>
              <a:ext uri="{FF2B5EF4-FFF2-40B4-BE49-F238E27FC236}">
                <a16:creationId xmlns="" xmlns:a16="http://schemas.microsoft.com/office/drawing/2014/main" id="{018A0B49-9DC8-4D9B-A197-F6AC863B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520" y="4677812"/>
            <a:ext cx="1458733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>
                <a:solidFill>
                  <a:srgbClr val="203D4C"/>
                </a:solidFill>
                <a:latin typeface="+mn-ea"/>
              </a:rPr>
              <a:t>광고를 봐도 수익</a:t>
            </a:r>
            <a:endParaRPr lang="ko-KR" altLang="ko-KR" sz="605" dirty="0">
              <a:solidFill>
                <a:srgbClr val="203D4C"/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8134" y="1732127"/>
            <a:ext cx="6166233" cy="581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30731" y="7125196"/>
            <a:ext cx="248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100% </a:t>
            </a:r>
            <a:r>
              <a:rPr lang="ko-KR" altLang="en-US" sz="2400" dirty="0">
                <a:solidFill>
                  <a:schemeClr val="bg1"/>
                </a:solidFill>
              </a:rPr>
              <a:t>완전무료</a:t>
            </a:r>
            <a:r>
              <a:rPr lang="en-US" altLang="ko-KR" sz="2400" dirty="0">
                <a:solidFill>
                  <a:schemeClr val="bg1"/>
                </a:solidFill>
              </a:rPr>
              <a:t>!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9" name="Freeform 54">
            <a:extLst>
              <a:ext uri="{FF2B5EF4-FFF2-40B4-BE49-F238E27FC236}">
                <a16:creationId xmlns="" xmlns:a16="http://schemas.microsoft.com/office/drawing/2014/main" id="{C26341FC-C8AC-4833-B1A6-205A36580340}"/>
              </a:ext>
            </a:extLst>
          </p:cNvPr>
          <p:cNvSpPr>
            <a:spLocks/>
          </p:cNvSpPr>
          <p:nvPr/>
        </p:nvSpPr>
        <p:spPr bwMode="auto">
          <a:xfrm>
            <a:off x="4343400" y="5038272"/>
            <a:ext cx="1798899" cy="4267"/>
          </a:xfrm>
          <a:custGeom>
            <a:avLst/>
            <a:gdLst>
              <a:gd name="T0" fmla="*/ 0 w 3373"/>
              <a:gd name="T1" fmla="*/ 8 h 8"/>
              <a:gd name="T2" fmla="*/ 3373 w 3373"/>
              <a:gd name="T3" fmla="*/ 8 h 8"/>
              <a:gd name="T4" fmla="*/ 3373 w 3373"/>
              <a:gd name="T5" fmla="*/ 0 h 8"/>
              <a:gd name="T6" fmla="*/ 0 w 337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3" h="8">
                <a:moveTo>
                  <a:pt x="0" y="8"/>
                </a:moveTo>
                <a:lnTo>
                  <a:pt x="3373" y="8"/>
                </a:lnTo>
                <a:lnTo>
                  <a:pt x="337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68" name="Rectangle 53">
            <a:extLst>
              <a:ext uri="{FF2B5EF4-FFF2-40B4-BE49-F238E27FC236}">
                <a16:creationId xmlns="" xmlns:a16="http://schemas.microsoft.com/office/drawing/2014/main" id="{F8AD047C-251C-487A-80A2-41D2FA45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38272"/>
            <a:ext cx="1798899" cy="42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00" name="Rectangle 53">
            <a:extLst>
              <a:ext uri="{FF2B5EF4-FFF2-40B4-BE49-F238E27FC236}">
                <a16:creationId xmlns="" xmlns:a16="http://schemas.microsoft.com/office/drawing/2014/main" id="{F8AD047C-251C-487A-80A2-41D2FA45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56" y="6616376"/>
            <a:ext cx="1798899" cy="42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01" name="Freeform 54">
            <a:extLst>
              <a:ext uri="{FF2B5EF4-FFF2-40B4-BE49-F238E27FC236}">
                <a16:creationId xmlns="" xmlns:a16="http://schemas.microsoft.com/office/drawing/2014/main" id="{C26341FC-C8AC-4833-B1A6-205A36580340}"/>
              </a:ext>
            </a:extLst>
          </p:cNvPr>
          <p:cNvSpPr>
            <a:spLocks/>
          </p:cNvSpPr>
          <p:nvPr/>
        </p:nvSpPr>
        <p:spPr bwMode="auto">
          <a:xfrm>
            <a:off x="4372356" y="6616376"/>
            <a:ext cx="1798899" cy="4267"/>
          </a:xfrm>
          <a:custGeom>
            <a:avLst/>
            <a:gdLst>
              <a:gd name="T0" fmla="*/ 0 w 3373"/>
              <a:gd name="T1" fmla="*/ 8 h 8"/>
              <a:gd name="T2" fmla="*/ 3373 w 3373"/>
              <a:gd name="T3" fmla="*/ 8 h 8"/>
              <a:gd name="T4" fmla="*/ 3373 w 3373"/>
              <a:gd name="T5" fmla="*/ 0 h 8"/>
              <a:gd name="T6" fmla="*/ 0 w 337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3" h="8">
                <a:moveTo>
                  <a:pt x="0" y="8"/>
                </a:moveTo>
                <a:lnTo>
                  <a:pt x="3373" y="8"/>
                </a:lnTo>
                <a:lnTo>
                  <a:pt x="337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48" name="Rectangle 53">
            <a:extLst>
              <a:ext uri="{FF2B5EF4-FFF2-40B4-BE49-F238E27FC236}">
                <a16:creationId xmlns="" xmlns:a16="http://schemas.microsoft.com/office/drawing/2014/main" id="{F8AD047C-251C-487A-80A2-41D2FA45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22" y="5818755"/>
            <a:ext cx="1798899" cy="4267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34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36" grpId="0"/>
      <p:bldP spid="122" grpId="0"/>
      <p:bldP spid="123" grpId="0" animBg="1"/>
      <p:bldP spid="124" grpId="0"/>
      <p:bldP spid="159" grpId="0" animBg="1"/>
      <p:bldP spid="162" grpId="0" animBg="1"/>
      <p:bldP spid="163" grpId="0"/>
      <p:bldP spid="166" grpId="0" animBg="1"/>
      <p:bldP spid="167" grpId="0"/>
      <p:bldP spid="170" grpId="0" animBg="1"/>
      <p:bldP spid="171" grpId="0"/>
      <p:bldP spid="174" grpId="0" animBg="1"/>
      <p:bldP spid="175" grpId="0"/>
      <p:bldP spid="178" grpId="0" animBg="1"/>
      <p:bldP spid="179" grpId="0"/>
      <p:bldP spid="182" grpId="0" animBg="1"/>
      <p:bldP spid="183" grpId="0"/>
      <p:bldP spid="186" grpId="0" animBg="1"/>
      <p:bldP spid="187" grpId="0"/>
      <p:bldP spid="190" grpId="0" animBg="1"/>
      <p:bldP spid="194" grpId="0" animBg="1"/>
      <p:bldP spid="195" grpId="0"/>
      <p:bldP spid="198" grpId="0" animBg="1"/>
      <p:bldP spid="199" grpId="0"/>
      <p:bldP spid="202" grpId="0"/>
      <p:bldP spid="191" grpId="0"/>
      <p:bldP spid="3" grpId="0" animBg="1"/>
      <p:bldP spid="5" grpId="0"/>
      <p:bldP spid="69" grpId="0"/>
      <p:bldP spid="68" grpId="0" animBg="1"/>
      <p:bldP spid="200" grpId="0" animBg="1"/>
      <p:bldP spid="201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>
            <a:extLst>
              <a:ext uri="{FF2B5EF4-FFF2-40B4-BE49-F238E27FC236}">
                <a16:creationId xmlns="" xmlns:a16="http://schemas.microsoft.com/office/drawing/2014/main" id="{385EA48D-CB1A-4443-8142-96A525DDFD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73626"/>
            <a:ext cx="6858000" cy="973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/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C0560076-071E-4F18-963B-16995A6C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626"/>
            <a:ext cx="533" cy="95587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546BFD19-84C6-4D4B-80A5-5D6CC658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626"/>
            <a:ext cx="6858000" cy="955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B0286062-39A8-4B0A-B1BE-37AD77490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935" y="173626"/>
            <a:ext cx="3506065" cy="55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="" xmlns:a16="http://schemas.microsoft.com/office/drawing/2014/main" id="{63F07563-2614-44BF-9EDC-9B238E496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58923"/>
            <a:ext cx="3428734" cy="547077"/>
          </a:xfrm>
          <a:prstGeom prst="rect">
            <a:avLst/>
          </a:prstGeom>
          <a:solidFill>
            <a:srgbClr val="009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="" xmlns:a16="http://schemas.microsoft.com/office/drawing/2014/main" id="{EDE49E2C-D512-473A-928C-115E06A4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76" y="725082"/>
            <a:ext cx="493324" cy="87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="" xmlns:a16="http://schemas.microsoft.com/office/drawing/2014/main" id="{3CE4A7F6-4F36-4190-A847-40E64467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76" y="0"/>
            <a:ext cx="493324" cy="725082"/>
          </a:xfrm>
          <a:prstGeom prst="rect">
            <a:avLst/>
          </a:prstGeom>
          <a:solidFill>
            <a:srgbClr val="4795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="" xmlns:a16="http://schemas.microsoft.com/office/drawing/2014/main" id="{9CBB5B42-1E47-440E-844D-31CC0978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76" y="173626"/>
            <a:ext cx="493324" cy="55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84" name="Rectangle 22">
            <a:extLst>
              <a:ext uri="{FF2B5EF4-FFF2-40B4-BE49-F238E27FC236}">
                <a16:creationId xmlns="" xmlns:a16="http://schemas.microsoft.com/office/drawing/2014/main" id="{9D94F58E-C0BE-4230-9ED4-766BC2B4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52" y="846734"/>
            <a:ext cx="5574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2000" b="1" spc="-70">
                <a:solidFill>
                  <a:srgbClr val="026BAA"/>
                </a:solidFill>
                <a:latin typeface="+mn-ea"/>
              </a:rPr>
              <a:t>아리포털이 성공할 수밖에 없는 차별화 전략 </a:t>
            </a:r>
            <a:r>
              <a:rPr lang="en-US" altLang="ko-KR" sz="2000" b="1" spc="-70">
                <a:solidFill>
                  <a:srgbClr val="026BAA"/>
                </a:solidFill>
                <a:latin typeface="+mn-ea"/>
              </a:rPr>
              <a:t>5</a:t>
            </a:r>
            <a:r>
              <a:rPr lang="ko-KR" altLang="en-US" sz="2000" b="1" spc="-70">
                <a:solidFill>
                  <a:srgbClr val="026BAA"/>
                </a:solidFill>
                <a:latin typeface="+mn-ea"/>
              </a:rPr>
              <a:t>가지</a:t>
            </a:r>
            <a:endParaRPr lang="ko-KR" altLang="ko-KR" sz="100" spc="-70" dirty="0">
              <a:latin typeface="+mn-ea"/>
            </a:endParaRPr>
          </a:p>
        </p:txBody>
      </p:sp>
      <p:sp>
        <p:nvSpPr>
          <p:cNvPr id="85" name="Rectangle 36">
            <a:extLst>
              <a:ext uri="{FF2B5EF4-FFF2-40B4-BE49-F238E27FC236}">
                <a16:creationId xmlns="" xmlns:a16="http://schemas.microsoft.com/office/drawing/2014/main" id="{FB59D6D3-C982-4D5A-9F91-FA46408035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5137" y="1219200"/>
            <a:ext cx="5561989" cy="45719"/>
          </a:xfrm>
          <a:prstGeom prst="rect">
            <a:avLst/>
          </a:prstGeom>
          <a:solidFill>
            <a:srgbClr val="026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86" name="Rectangle 49">
            <a:extLst>
              <a:ext uri="{FF2B5EF4-FFF2-40B4-BE49-F238E27FC236}">
                <a16:creationId xmlns="" xmlns:a16="http://schemas.microsoft.com/office/drawing/2014/main" id="{26A98D42-F5D0-4D91-8F17-3BF5500F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85" y="1943016"/>
            <a:ext cx="5125148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카톡</a:t>
            </a:r>
            <a:r>
              <a:rPr lang="en-US" altLang="ko-KR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478" b="1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네이버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등 세상의 모든 </a:t>
            </a:r>
            <a:r>
              <a:rPr lang="ko-KR" altLang="en-US" sz="1478" b="1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어플은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내 것이 아니지만</a:t>
            </a:r>
            <a:r>
              <a:rPr lang="en-US" altLang="ko-KR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endParaRPr lang="ko-KR" altLang="ko-KR" sz="605" dirty="0">
              <a:solidFill>
                <a:srgbClr val="0094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9" name="Rectangle 72">
            <a:extLst>
              <a:ext uri="{FF2B5EF4-FFF2-40B4-BE49-F238E27FC236}">
                <a16:creationId xmlns="" xmlns:a16="http://schemas.microsoft.com/office/drawing/2014/main" id="{B50A3C53-83B8-4B53-91D7-98790066A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48" y="2227487"/>
            <a:ext cx="5496200" cy="5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>
              <a:lnSpc>
                <a:spcPct val="150000"/>
              </a:lnSpc>
            </a:pPr>
            <a:r>
              <a:rPr lang="ko-KR" altLang="en-US" sz="124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아리포털은</a:t>
            </a:r>
            <a:r>
              <a:rPr lang="ko-KR" altLang="en-US" sz="124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243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스마트폰용</a:t>
            </a:r>
            <a:r>
              <a:rPr lang="ko-KR" altLang="en-US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내 개인 전용 플랫폼입니다</a:t>
            </a:r>
            <a:r>
              <a:rPr lang="en-US" altLang="ko-KR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(Internet my house</a:t>
            </a:r>
            <a:r>
              <a:rPr lang="en-US" altLang="ko-KR" sz="124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ko-KR" sz="60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defTabSz="307238">
              <a:lnSpc>
                <a:spcPct val="150000"/>
              </a:lnSpc>
            </a:pPr>
            <a:r>
              <a:rPr lang="ko-KR" altLang="en-US" sz="1243" dirty="0" smtClean="0">
                <a:solidFill>
                  <a:srgbClr val="4D4D4D"/>
                </a:solidFill>
                <a:latin typeface="+mn-ea"/>
              </a:rPr>
              <a:t>내 </a:t>
            </a:r>
            <a:r>
              <a:rPr lang="ko-KR" altLang="en-US" sz="1243" dirty="0" err="1">
                <a:solidFill>
                  <a:srgbClr val="4D4D4D"/>
                </a:solidFill>
                <a:latin typeface="+mn-ea"/>
              </a:rPr>
              <a:t>홈피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내 쇼핑몰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내 전자명함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내 동영상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내 자료실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dirty="0" smtClean="0">
                <a:solidFill>
                  <a:srgbClr val="4D4D4D"/>
                </a:solidFill>
                <a:latin typeface="+mn-ea"/>
              </a:rPr>
              <a:t>내 </a:t>
            </a:r>
            <a:r>
              <a:rPr lang="ko-KR" altLang="en-US" sz="1243" dirty="0" err="1">
                <a:solidFill>
                  <a:srgbClr val="4D4D4D"/>
                </a:solidFill>
                <a:latin typeface="+mn-ea"/>
              </a:rPr>
              <a:t>소통방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 </a:t>
            </a:r>
            <a:r>
              <a:rPr lang="ko-KR" altLang="en-US" sz="1243" dirty="0" smtClean="0">
                <a:solidFill>
                  <a:srgbClr val="4D4D4D"/>
                </a:solidFill>
                <a:latin typeface="+mn-ea"/>
              </a:rPr>
              <a:t>등</a:t>
            </a:r>
            <a:endParaRPr lang="ko-KR" altLang="ko-KR" sz="605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0" name="Rectangle 49">
            <a:extLst>
              <a:ext uri="{FF2B5EF4-FFF2-40B4-BE49-F238E27FC236}">
                <a16:creationId xmlns="" xmlns:a16="http://schemas.microsoft.com/office/drawing/2014/main" id="{59F5A299-8504-4CFB-8966-5CD13C3D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85" y="3333107"/>
            <a:ext cx="4804200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세상의 모든 </a:t>
            </a:r>
            <a:r>
              <a:rPr lang="ko-KR" altLang="en-US" sz="1478" b="1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어플은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편리성을 무기로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하지만 </a:t>
            </a:r>
            <a:r>
              <a:rPr lang="ko-KR" altLang="en-US" sz="1478" b="1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아리포털은</a:t>
            </a:r>
            <a:r>
              <a:rPr lang="en-US" altLang="ko-KR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endParaRPr lang="ko-KR" altLang="ko-KR" sz="605" dirty="0">
              <a:solidFill>
                <a:srgbClr val="0094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1" name="Rectangle 72">
            <a:extLst>
              <a:ext uri="{FF2B5EF4-FFF2-40B4-BE49-F238E27FC236}">
                <a16:creationId xmlns="" xmlns:a16="http://schemas.microsoft.com/office/drawing/2014/main" id="{714CD693-B2A4-4D3B-B2D6-9DE75F94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48" y="3598504"/>
            <a:ext cx="5496200" cy="61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>
              <a:lnSpc>
                <a:spcPct val="150000"/>
              </a:lnSpc>
            </a:pPr>
            <a:r>
              <a:rPr lang="ko-KR" altLang="en-US" sz="1400" b="1" u="sng" spc="-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수익 형 </a:t>
            </a:r>
            <a:r>
              <a:rPr lang="ko-KR" altLang="en-US" sz="1400" b="1" u="sng" spc="-4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어플이기</a:t>
            </a:r>
            <a:r>
              <a:rPr lang="ko-KR" altLang="en-US" sz="1400" b="1" u="sng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때문에 </a:t>
            </a:r>
            <a:r>
              <a:rPr lang="ko-KR" altLang="en-US" sz="14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처음부터 개발 목적 자체가 다릅니다</a:t>
            </a:r>
            <a:r>
              <a:rPr lang="en-US" altLang="ko-KR" sz="14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  <a:endParaRPr lang="ko-KR" altLang="ko-KR" sz="14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defTabSz="307238">
              <a:lnSpc>
                <a:spcPct val="150000"/>
              </a:lnSpc>
            </a:pPr>
            <a:r>
              <a:rPr lang="ko-KR" altLang="en-US" sz="1243" spc="-40" dirty="0" smtClean="0">
                <a:solidFill>
                  <a:srgbClr val="4D4D4D"/>
                </a:solidFill>
                <a:latin typeface="+mn-ea"/>
              </a:rPr>
              <a:t>광고를 봐도</a:t>
            </a:r>
            <a:r>
              <a:rPr lang="en-US" altLang="ko-KR" sz="1243" spc="-40" dirty="0" smtClean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spc="-40" dirty="0">
                <a:solidFill>
                  <a:srgbClr val="4D4D4D"/>
                </a:solidFill>
                <a:latin typeface="+mn-ea"/>
              </a:rPr>
              <a:t>쇼핑을 </a:t>
            </a:r>
            <a:r>
              <a:rPr lang="ko-KR" altLang="en-US" sz="1243" spc="-40" dirty="0" smtClean="0">
                <a:solidFill>
                  <a:srgbClr val="4D4D4D"/>
                </a:solidFill>
                <a:latin typeface="+mn-ea"/>
              </a:rPr>
              <a:t>해도</a:t>
            </a:r>
            <a:r>
              <a:rPr lang="en-US" altLang="ko-KR" sz="1243" spc="-40" dirty="0" smtClean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spc="-40" dirty="0">
                <a:solidFill>
                  <a:srgbClr val="4D4D4D"/>
                </a:solidFill>
                <a:latin typeface="+mn-ea"/>
              </a:rPr>
              <a:t>서비스를 </a:t>
            </a:r>
            <a:r>
              <a:rPr lang="ko-KR" altLang="en-US" sz="1243" spc="-40" dirty="0" smtClean="0">
                <a:solidFill>
                  <a:srgbClr val="4D4D4D"/>
                </a:solidFill>
                <a:latin typeface="+mn-ea"/>
              </a:rPr>
              <a:t>받아도 </a:t>
            </a:r>
            <a:r>
              <a:rPr lang="ko-KR" altLang="en-US" sz="1243" spc="-40" dirty="0" smtClean="0">
                <a:latin typeface="+mn-ea"/>
              </a:rPr>
              <a:t>수익이 되는</a:t>
            </a:r>
            <a:r>
              <a:rPr lang="en-US" altLang="ko-KR" sz="1243" spc="-40" dirty="0" smtClean="0">
                <a:latin typeface="+mn-ea"/>
              </a:rPr>
              <a:t>…</a:t>
            </a:r>
            <a:endParaRPr lang="ko-KR" altLang="ko-KR" sz="605" spc="-4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2" name="Rectangle 49">
            <a:extLst>
              <a:ext uri="{FF2B5EF4-FFF2-40B4-BE49-F238E27FC236}">
                <a16:creationId xmlns="" xmlns:a16="http://schemas.microsoft.com/office/drawing/2014/main" id="{FC6D695A-5CEA-40F3-BD9A-CD68E69F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85" y="4639775"/>
            <a:ext cx="5683523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세상의 </a:t>
            </a:r>
            <a:r>
              <a:rPr lang="ko-KR" altLang="en-US" sz="1478" b="1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어플들은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광고수익과</a:t>
            </a:r>
            <a:r>
              <a:rPr lang="en-US" altLang="ko-KR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유통수익을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취할 목적으로</a:t>
            </a:r>
            <a:r>
              <a:rPr lang="en-US" altLang="ko-KR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endParaRPr lang="ko-KR" altLang="ko-KR" sz="605" dirty="0">
              <a:solidFill>
                <a:srgbClr val="0094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3" name="Rectangle 72">
            <a:extLst>
              <a:ext uri="{FF2B5EF4-FFF2-40B4-BE49-F238E27FC236}">
                <a16:creationId xmlns="" xmlns:a16="http://schemas.microsoft.com/office/drawing/2014/main" id="{5CE4628B-5DF1-4DF8-9311-33576CD2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48" y="4939713"/>
            <a:ext cx="54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>
              <a:lnSpc>
                <a:spcPct val="150000"/>
              </a:lnSpc>
            </a:pPr>
            <a:r>
              <a:rPr lang="ko-KR" altLang="en-US" sz="1243" spc="-50" dirty="0">
                <a:solidFill>
                  <a:srgbClr val="4D4D4D"/>
                </a:solidFill>
                <a:latin typeface="+mn-ea"/>
              </a:rPr>
              <a:t>회원모집을 하지만 </a:t>
            </a:r>
            <a:r>
              <a:rPr lang="ko-KR" altLang="en-US" sz="1400" b="1" spc="-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아리포털은</a:t>
            </a:r>
            <a:r>
              <a:rPr lang="ko-KR" altLang="en-US" sz="1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14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광고수익과 유통수익 전부를</a:t>
            </a:r>
            <a:r>
              <a:rPr lang="en-US" altLang="ko-KR" sz="14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(100%) </a:t>
            </a:r>
            <a:r>
              <a:rPr lang="en-US" altLang="ko-KR" sz="1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1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ko-KR" altLang="en-US" sz="14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회원 본인에게 다 돌려주기 때문에</a:t>
            </a:r>
            <a:r>
              <a:rPr lang="ko-KR" altLang="en-US" sz="1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향후 경쟁사가 없습니다</a:t>
            </a:r>
            <a:r>
              <a:rPr lang="en-US" altLang="ko-KR" sz="1400" b="1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</a:p>
        </p:txBody>
      </p:sp>
      <p:sp>
        <p:nvSpPr>
          <p:cNvPr id="94" name="Rectangle 49">
            <a:extLst>
              <a:ext uri="{FF2B5EF4-FFF2-40B4-BE49-F238E27FC236}">
                <a16:creationId xmlns="" xmlns:a16="http://schemas.microsoft.com/office/drawing/2014/main" id="{01372EB1-2032-4407-8119-6D7FE1FC1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83" y="6025758"/>
            <a:ext cx="5125149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세상의 어떤 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상품</a:t>
            </a:r>
            <a:r>
              <a:rPr lang="en-US" altLang="ko-KR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어떤 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상호</a:t>
            </a:r>
            <a:r>
              <a:rPr lang="en-US" altLang="ko-KR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어떤 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간판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이든 </a:t>
            </a:r>
            <a:r>
              <a:rPr lang="ko-KR" altLang="en-US" sz="1478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검색만 하면</a:t>
            </a:r>
            <a:r>
              <a:rPr lang="en-US" altLang="ko-KR" sz="1478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endParaRPr lang="ko-KR" altLang="ko-KR" sz="605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6" name="Rectangle 49">
            <a:extLst>
              <a:ext uri="{FF2B5EF4-FFF2-40B4-BE49-F238E27FC236}">
                <a16:creationId xmlns="" xmlns:a16="http://schemas.microsoft.com/office/drawing/2014/main" id="{34FB245B-DC96-4C9D-A8D9-A6D22843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85" y="7358505"/>
            <a:ext cx="5835923" cy="2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/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전세계 모든 기업이 “</a:t>
            </a:r>
            <a:r>
              <a:rPr lang="ko-KR" altLang="en-US" sz="1478" b="1" u="sng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기업용 </a:t>
            </a:r>
            <a:r>
              <a:rPr lang="ko-KR" altLang="en-US" sz="1478" b="1" u="sng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아리포털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 </a:t>
            </a:r>
            <a:r>
              <a:rPr lang="ko-KR" altLang="en-US" sz="1478" b="1" dirty="0" err="1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앱을</a:t>
            </a:r>
            <a:r>
              <a:rPr lang="ko-KR" altLang="en-US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활용하면</a:t>
            </a:r>
            <a:r>
              <a:rPr lang="en-US" altLang="ko-KR" sz="1478" b="1" dirty="0">
                <a:solidFill>
                  <a:srgbClr val="0094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endParaRPr lang="ko-KR" altLang="ko-KR" sz="605" dirty="0">
              <a:solidFill>
                <a:srgbClr val="0094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="" xmlns:a16="http://schemas.microsoft.com/office/drawing/2014/main" id="{C7000908-CB9E-4766-ABC5-CC6EF98A8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734" y="9358923"/>
            <a:ext cx="3429267" cy="547077"/>
          </a:xfrm>
          <a:prstGeom prst="rect">
            <a:avLst/>
          </a:prstGeom>
          <a:solidFill>
            <a:srgbClr val="203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="" xmlns:a16="http://schemas.microsoft.com/office/drawing/2014/main" id="{266045B3-AF09-478A-9E41-6C7E7D4A2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676" y="725082"/>
            <a:ext cx="493324" cy="8633841"/>
          </a:xfrm>
          <a:prstGeom prst="rect">
            <a:avLst/>
          </a:prstGeom>
          <a:solidFill>
            <a:srgbClr val="8AC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endParaRPr lang="ko-KR" altLang="en-US" sz="207">
              <a:latin typeface="+mn-ea"/>
            </a:endParaRPr>
          </a:p>
        </p:txBody>
      </p:sp>
      <p:sp>
        <p:nvSpPr>
          <p:cNvPr id="49" name="Rectangle 29">
            <a:extLst>
              <a:ext uri="{FF2B5EF4-FFF2-40B4-BE49-F238E27FC236}">
                <a16:creationId xmlns="" xmlns:a16="http://schemas.microsoft.com/office/drawing/2014/main" id="{3340074B-EAED-4AB4-81DD-B7B71BD7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31" y="1931522"/>
            <a:ext cx="478924" cy="477857"/>
          </a:xfrm>
          <a:prstGeom prst="rect">
            <a:avLst/>
          </a:prstGeom>
          <a:solidFill>
            <a:srgbClr val="0094D5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01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Rectangle 29">
            <a:extLst>
              <a:ext uri="{FF2B5EF4-FFF2-40B4-BE49-F238E27FC236}">
                <a16:creationId xmlns="" xmlns:a16="http://schemas.microsoft.com/office/drawing/2014/main" id="{D50A3D78-0C5C-49F5-8E2B-632EF451A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08" y="3317015"/>
            <a:ext cx="478924" cy="477857"/>
          </a:xfrm>
          <a:prstGeom prst="rect">
            <a:avLst/>
          </a:prstGeom>
          <a:solidFill>
            <a:srgbClr val="0094D5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02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Rectangle 29">
            <a:extLst>
              <a:ext uri="{FF2B5EF4-FFF2-40B4-BE49-F238E27FC236}">
                <a16:creationId xmlns="" xmlns:a16="http://schemas.microsoft.com/office/drawing/2014/main" id="{6949F9BE-D0E5-41DB-AD47-17970641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3" y="4628281"/>
            <a:ext cx="478924" cy="477857"/>
          </a:xfrm>
          <a:prstGeom prst="rect">
            <a:avLst/>
          </a:prstGeom>
          <a:solidFill>
            <a:srgbClr val="0094D5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03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Rectangle 29">
            <a:extLst>
              <a:ext uri="{FF2B5EF4-FFF2-40B4-BE49-F238E27FC236}">
                <a16:creationId xmlns="" xmlns:a16="http://schemas.microsoft.com/office/drawing/2014/main" id="{1265E073-E230-4B63-97F4-80DB4F04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3" y="6029544"/>
            <a:ext cx="478924" cy="477857"/>
          </a:xfrm>
          <a:prstGeom prst="rect">
            <a:avLst/>
          </a:prstGeom>
          <a:solidFill>
            <a:srgbClr val="0094D5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04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Rectangle 29">
            <a:extLst>
              <a:ext uri="{FF2B5EF4-FFF2-40B4-BE49-F238E27FC236}">
                <a16:creationId xmlns="" xmlns:a16="http://schemas.microsoft.com/office/drawing/2014/main" id="{A2E0172D-D4A7-4F38-84C9-99E216D6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15" y="7363235"/>
            <a:ext cx="478924" cy="477857"/>
          </a:xfrm>
          <a:prstGeom prst="rect">
            <a:avLst/>
          </a:prstGeom>
          <a:solidFill>
            <a:srgbClr val="0094D5"/>
          </a:solidFill>
          <a:ln>
            <a:noFill/>
          </a:ln>
        </p:spPr>
        <p:txBody>
          <a:bodyPr vert="horz" wrap="square" lIns="30719" tIns="15360" rIns="30719" bIns="153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latin typeface="+mn-ea"/>
              </a:rPr>
              <a:t>05</a:t>
            </a:r>
            <a:endParaRPr lang="ko-KR" altLang="en-US" sz="20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Rectangle 72">
            <a:extLst>
              <a:ext uri="{FF2B5EF4-FFF2-40B4-BE49-F238E27FC236}">
                <a16:creationId xmlns="" xmlns:a16="http://schemas.microsoft.com/office/drawing/2014/main" id="{170D0460-E110-4C27-AD5B-31E124D14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48" y="7622818"/>
            <a:ext cx="5496200" cy="11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>
              <a:lnSpc>
                <a:spcPct val="150000"/>
              </a:lnSpc>
            </a:pP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회원 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1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천 명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..1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만 명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..</a:t>
            </a:r>
            <a:r>
              <a:rPr lang="en-US" altLang="ko-KR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</a:t>
            </a:r>
            <a:r>
              <a:rPr lang="ko-KR" altLang="en-US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 명</a:t>
            </a:r>
            <a:r>
              <a:rPr lang="en-US" altLang="ko-KR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..100</a:t>
            </a:r>
            <a:r>
              <a:rPr lang="ko-KR" altLang="en-US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 명도 단 </a:t>
            </a:r>
            <a:r>
              <a:rPr lang="en-US" altLang="ko-KR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 만에 관리할 수 있고</a:t>
            </a:r>
            <a:r>
              <a:rPr lang="en-US" altLang="ko-KR" sz="124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br>
              <a:rPr lang="en-US" altLang="ko-KR" sz="124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ko-KR" altLang="en-US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동영상 </a:t>
            </a:r>
            <a:r>
              <a:rPr lang="ko-KR" altLang="en-US" sz="1243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홍보</a:t>
            </a:r>
            <a:r>
              <a:rPr lang="ko-KR" altLang="en-US" sz="1243" dirty="0" smtClean="0">
                <a:latin typeface="+mn-ea"/>
              </a:rPr>
              <a:t>는</a:t>
            </a:r>
            <a:r>
              <a:rPr lang="ko-KR" altLang="en-US" sz="1243" dirty="0" smtClean="0">
                <a:solidFill>
                  <a:srgbClr val="4D4D4D"/>
                </a:solidFill>
                <a:latin typeface="+mn-ea"/>
              </a:rPr>
              <a:t> 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물론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, </a:t>
            </a:r>
            <a:r>
              <a:rPr lang="ko-KR" altLang="en-US" sz="124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수익까지 발생</a:t>
            </a: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하기 때문에 기업 및 단체들이 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/>
            </a:r>
            <a:br>
              <a:rPr lang="en-US" altLang="ko-KR" sz="1243" dirty="0">
                <a:solidFill>
                  <a:srgbClr val="4D4D4D"/>
                </a:solidFill>
                <a:latin typeface="+mn-ea"/>
              </a:rPr>
            </a:br>
            <a:r>
              <a:rPr lang="ko-KR" altLang="en-US" sz="1243" dirty="0">
                <a:solidFill>
                  <a:srgbClr val="4D4D4D"/>
                </a:solidFill>
                <a:latin typeface="+mn-ea"/>
              </a:rPr>
              <a:t>이 시스템을 활용할 수 밖에 없도록 만들었습니다</a:t>
            </a:r>
            <a:r>
              <a:rPr lang="en-US" altLang="ko-KR" sz="1243" dirty="0">
                <a:solidFill>
                  <a:srgbClr val="4D4D4D"/>
                </a:solidFill>
                <a:latin typeface="+mn-ea"/>
              </a:rPr>
              <a:t>. </a:t>
            </a:r>
            <a:br>
              <a:rPr lang="en-US" altLang="ko-KR" sz="1243" dirty="0">
                <a:solidFill>
                  <a:srgbClr val="4D4D4D"/>
                </a:solidFill>
                <a:latin typeface="+mn-ea"/>
              </a:rPr>
            </a:br>
            <a:r>
              <a:rPr lang="en-US" altLang="ko-KR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회원 </a:t>
            </a:r>
            <a:r>
              <a:rPr lang="en-US" altLang="ko-KR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100</a:t>
            </a:r>
            <a:r>
              <a:rPr lang="ko-KR" altLang="en-US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</a:t>
            </a:r>
            <a:r>
              <a:rPr lang="en-US" altLang="ko-KR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..1,000</a:t>
            </a:r>
            <a:r>
              <a:rPr lang="ko-KR" altLang="en-US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</a:t>
            </a:r>
            <a:r>
              <a:rPr lang="en-US" altLang="ko-KR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..10</a:t>
            </a:r>
            <a:r>
              <a:rPr lang="ko-KR" altLang="en-US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억 명을 만들 수 있는 방법입니다</a:t>
            </a:r>
            <a:r>
              <a:rPr lang="en-US" altLang="ko-KR" sz="1243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!)</a:t>
            </a:r>
            <a:endParaRPr lang="ko-KR" altLang="ko-KR" sz="605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포인트가 32개인 별 1"/>
          <p:cNvSpPr/>
          <p:nvPr/>
        </p:nvSpPr>
        <p:spPr>
          <a:xfrm>
            <a:off x="465138" y="6507401"/>
            <a:ext cx="2776826" cy="470205"/>
          </a:xfrm>
          <a:prstGeom prst="star32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ectangle 72">
            <a:extLst>
              <a:ext uri="{FF2B5EF4-FFF2-40B4-BE49-F238E27FC236}">
                <a16:creationId xmlns="" xmlns:a16="http://schemas.microsoft.com/office/drawing/2014/main" id="{68F3CCDA-D611-46DB-8F34-E9C893CC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48" y="6278196"/>
            <a:ext cx="5496200" cy="61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07238">
              <a:lnSpc>
                <a:spcPct val="150000"/>
              </a:lnSpc>
            </a:pPr>
            <a:r>
              <a:rPr lang="ko-KR" altLang="en-US" sz="1243" b="1" spc="-7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해당 키워드 쇼핑몰이 즉시 생성 되며</a:t>
            </a:r>
            <a:r>
              <a:rPr lang="en-US" altLang="ko-KR" sz="1243" b="1" spc="-7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1243" b="1" spc="-7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이 쇼핑몰을 관리할 수 있는 </a:t>
            </a:r>
            <a:r>
              <a:rPr lang="ko-KR" altLang="en-US" sz="1243" b="1" spc="-7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회원에게 </a:t>
            </a:r>
            <a:endParaRPr lang="en-US" altLang="ko-KR" sz="1243" b="1" spc="-7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defTabSz="307238">
              <a:lnSpc>
                <a:spcPct val="150000"/>
              </a:lnSpc>
            </a:pPr>
            <a:r>
              <a:rPr lang="en-US" altLang="ko-KR" sz="1200" b="1" spc="-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1200" b="1" spc="-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년에 </a:t>
            </a:r>
            <a:r>
              <a:rPr lang="en-US" altLang="ko-KR" sz="1200" b="1" spc="-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33</a:t>
            </a:r>
            <a:r>
              <a:rPr lang="ko-KR" altLang="en-US" sz="1200" b="1" spc="-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만원 </a:t>
            </a:r>
            <a:r>
              <a:rPr lang="ko-KR" altLang="en-US" sz="1200" b="1" spc="-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돈 받을 수 있는</a:t>
            </a:r>
            <a:r>
              <a:rPr lang="ko-KR" altLang="en-US" sz="1400" b="1" spc="-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</a:t>
            </a:r>
            <a:r>
              <a:rPr lang="ko-KR" altLang="en-US" sz="1400" b="1" u="sng" spc="-7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엄청난 </a:t>
            </a:r>
            <a:r>
              <a:rPr lang="ko-KR" altLang="en-US" sz="1400" b="1" u="sng" spc="-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수익모델을 개발하였습니다</a:t>
            </a:r>
            <a:r>
              <a:rPr lang="en-US" altLang="ko-KR" sz="1400" b="1" spc="-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ko-KR" sz="1400" b="1" spc="-7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9" y="6943171"/>
            <a:ext cx="2755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FF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★</a:t>
            </a:r>
            <a:r>
              <a:rPr lang="ko-KR" altLang="en-US" sz="1000" dirty="0" smtClean="0">
                <a:solidFill>
                  <a:srgbClr val="FF00FF"/>
                </a:solidFill>
              </a:rPr>
              <a:t>현재 약 </a:t>
            </a:r>
            <a:r>
              <a:rPr lang="en-US" altLang="ko-KR" sz="1000" dirty="0" smtClean="0">
                <a:solidFill>
                  <a:srgbClr val="FF00FF"/>
                </a:solidFill>
              </a:rPr>
              <a:t>1</a:t>
            </a:r>
            <a:r>
              <a:rPr lang="ko-KR" altLang="en-US" sz="1000" dirty="0" smtClean="0">
                <a:solidFill>
                  <a:srgbClr val="FF00FF"/>
                </a:solidFill>
              </a:rPr>
              <a:t>천 개 단어가 분양 되었음</a:t>
            </a:r>
            <a:r>
              <a:rPr lang="ko-KR" altLang="en-US" sz="1000" dirty="0" smtClean="0">
                <a:solidFill>
                  <a:srgbClr val="FF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★</a:t>
            </a:r>
            <a:endParaRPr lang="ko-KR" altLang="en-US" sz="1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84" grpId="0"/>
      <p:bldP spid="85" grpId="0" animBg="1"/>
      <p:bldP spid="86" grpId="0"/>
      <p:bldP spid="89" grpId="0"/>
      <p:bldP spid="90" grpId="0"/>
      <p:bldP spid="91" grpId="0"/>
      <p:bldP spid="92" grpId="0"/>
      <p:bldP spid="93" grpId="0"/>
      <p:bldP spid="94" grpId="0"/>
      <p:bldP spid="96" grpId="0"/>
      <p:bldP spid="49" grpId="0" animBg="1"/>
      <p:bldP spid="50" grpId="0" animBg="1"/>
      <p:bldP spid="51" grpId="0" animBg="1"/>
      <p:bldP spid="52" grpId="0" animBg="1"/>
      <p:bldP spid="53" grpId="0" animBg="1"/>
      <p:bldP spid="31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5">
            <a:extLst>
              <a:ext uri="{FF2B5EF4-FFF2-40B4-BE49-F238E27FC236}">
                <a16:creationId xmlns="" xmlns:a16="http://schemas.microsoft.com/office/drawing/2014/main" id="{829CEF1E-857A-4A15-A5EF-0C863C41212E}"/>
              </a:ext>
            </a:extLst>
          </p:cNvPr>
          <p:cNvSpPr/>
          <p:nvPr/>
        </p:nvSpPr>
        <p:spPr>
          <a:xfrm>
            <a:off x="2795657" y="836228"/>
            <a:ext cx="1278243" cy="309993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800" b="1" spc="300" dirty="0">
                <a:solidFill>
                  <a:schemeClr val="bg1"/>
                </a:solidFill>
                <a:latin typeface="+mn-ea"/>
              </a:rPr>
              <a:t>Ari Portal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C7B647A7-9BFE-493F-8CAE-1C395D91E146}"/>
              </a:ext>
            </a:extLst>
          </p:cNvPr>
          <p:cNvSpPr txBox="1"/>
          <p:nvPr/>
        </p:nvSpPr>
        <p:spPr>
          <a:xfrm>
            <a:off x="1572810" y="1262219"/>
            <a:ext cx="373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Roboto Black" panose="02000000000000000000" pitchFamily="2" charset="0"/>
              </a:rPr>
              <a:t>100%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ED08A81-8163-426A-9CDE-9D7E67250862}"/>
              </a:ext>
            </a:extLst>
          </p:cNvPr>
          <p:cNvSpPr txBox="1"/>
          <p:nvPr/>
        </p:nvSpPr>
        <p:spPr>
          <a:xfrm>
            <a:off x="504044" y="2125609"/>
            <a:ext cx="58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Roboto Black" panose="02000000000000000000" pitchFamily="2" charset="0"/>
              </a:rPr>
              <a:t>성공할 수 밖에 없는 특별한 이유</a:t>
            </a:r>
            <a:endParaRPr lang="en-US" sz="2800" b="1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Roboto Black" panose="02000000000000000000" pitchFamily="2" charset="0"/>
            </a:endParaRPr>
          </a:p>
        </p:txBody>
      </p:sp>
      <p:sp>
        <p:nvSpPr>
          <p:cNvPr id="96" name="Rectangle 12">
            <a:extLst>
              <a:ext uri="{FF2B5EF4-FFF2-40B4-BE49-F238E27FC236}">
                <a16:creationId xmlns="" xmlns:a16="http://schemas.microsoft.com/office/drawing/2014/main" id="{6BB6E7C8-5FC1-48C5-9D32-D9A663050C90}"/>
              </a:ext>
            </a:extLst>
          </p:cNvPr>
          <p:cNvSpPr/>
          <p:nvPr/>
        </p:nvSpPr>
        <p:spPr>
          <a:xfrm rot="5400000">
            <a:off x="3139441" y="6187442"/>
            <a:ext cx="579119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n-ea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="" xmlns:a16="http://schemas.microsoft.com/office/drawing/2014/main" id="{44F5A8A6-FB4F-4F92-AD0A-5BC8BB9CF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24" y="9383205"/>
            <a:ext cx="464671" cy="46647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E44B7C1-485C-4AFD-B5F3-4197AAB45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8228" b="14642"/>
          <a:stretch/>
        </p:blipFill>
        <p:spPr>
          <a:xfrm>
            <a:off x="0" y="4459266"/>
            <a:ext cx="6858000" cy="564884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A9B78C0-CA04-4668-9FAB-054CD7CA6BFE}"/>
              </a:ext>
            </a:extLst>
          </p:cNvPr>
          <p:cNvSpPr txBox="1"/>
          <p:nvPr/>
        </p:nvSpPr>
        <p:spPr>
          <a:xfrm>
            <a:off x="125261" y="2963401"/>
            <a:ext cx="662084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국내외 본인회원 </a:t>
            </a:r>
            <a:r>
              <a:rPr lang="en-US" altLang="ko-KR" sz="1800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100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만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..1,000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만 명을 가진 기업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단체장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이 </a:t>
            </a:r>
            <a:r>
              <a:rPr lang="en-US" altLang="ko-KR" sz="1800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/>
            </a:r>
            <a:br>
              <a:rPr lang="en-US" altLang="ko-KR" sz="1800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</a:br>
            <a:r>
              <a:rPr lang="ko-KR" altLang="en-US" sz="1800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이 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프로그램을 좋아하도록 만들었기 때문입니다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en-US" altLang="ko-KR" sz="18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100</a:t>
            </a:r>
            <a:r>
              <a:rPr lang="ko-KR" altLang="en-US" sz="18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 명도 </a:t>
            </a:r>
            <a:r>
              <a:rPr lang="en-US" altLang="ko-KR" sz="18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18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초 만에 관리 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 </a:t>
            </a:r>
            <a:r>
              <a:rPr lang="ko-KR" altLang="en-US" sz="1800" b="1" spc="-6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수익까지</a:t>
            </a:r>
            <a:r>
              <a:rPr lang="en-US" altLang="ko-KR" sz="1800" b="1" spc="-6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endParaRPr lang="en-US" altLang="ko-KR" sz="1400" b="1" spc="-6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따라서 본인 회원 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100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만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..1,000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만 명을 가진 기업과 제휴만으로 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차 회원 </a:t>
            </a:r>
            <a:r>
              <a:rPr lang="en-US" altLang="ko-KR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100</a:t>
            </a:r>
            <a:r>
              <a:rPr lang="ko-KR" altLang="en-US" sz="1800" b="1" spc="-6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만 명을 만들 수 있도록 </a:t>
            </a:r>
            <a:r>
              <a:rPr lang="en-US" altLang="ko-KR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p/g </a:t>
            </a:r>
            <a:r>
              <a:rPr lang="ko-KR" altLang="en-US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설계가</a:t>
            </a:r>
            <a:endParaRPr lang="en-US" altLang="ko-KR" b="1" spc="-60" dirty="0" smtClean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800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되어 있습니다</a:t>
            </a:r>
            <a:r>
              <a:rPr lang="en-US" altLang="ko-KR" sz="1800" b="1" spc="-6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!</a:t>
            </a:r>
            <a:endParaRPr lang="ko-KR" altLang="en-US" sz="1800" b="1" spc="-6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48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-11311" y="-4756"/>
            <a:ext cx="1360983" cy="99155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+mn-ea"/>
            </a:endParaRPr>
          </a:p>
        </p:txBody>
      </p:sp>
      <p:sp>
        <p:nvSpPr>
          <p:cNvPr id="220" name="Curabitur pretium tincidunt lacus. Nulla gravida orci a odio. Nullam varius, turpis et commodo pharetra, est eros bibendu elit, nec luctus magna felis sollicitudin mauris. Integer in mau"/>
          <p:cNvSpPr txBox="1"/>
          <p:nvPr/>
        </p:nvSpPr>
        <p:spPr>
          <a:xfrm>
            <a:off x="1769424" y="2923526"/>
            <a:ext cx="4620804" cy="769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lnSpc>
                <a:spcPct val="120000"/>
              </a:lnSpc>
              <a:defRPr sz="1200">
                <a:solidFill>
                  <a:srgbClr val="717B7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n-US" altLang="ko-KR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Ari Portal</a:t>
            </a:r>
            <a:r>
              <a:rPr lang="ko-KR" altLang="en-US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은 </a:t>
            </a:r>
            <a:r>
              <a:rPr lang="ko-KR" altLang="en-US" sz="1800" b="1" spc="-50" dirty="0" err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페이스북과</a:t>
            </a:r>
            <a:r>
              <a:rPr lang="ko-KR" altLang="en-US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유사하지만 </a:t>
            </a:r>
            <a:r>
              <a:rPr lang="ko-KR" altLang="en-US" sz="1800" b="1" u="sng" spc="-50" dirty="0" err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페이스북에</a:t>
            </a:r>
            <a:r>
              <a:rPr lang="ko-KR" altLang="en-US" sz="1800" b="1" u="sng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없는 수익 발생 기능이 있습니다</a:t>
            </a:r>
            <a:r>
              <a:rPr lang="en-US" altLang="ko-KR" sz="1800" b="1" u="sng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.</a:t>
            </a:r>
            <a:endParaRPr lang="en-US" sz="1800" b="1" u="sng" spc="-5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2" name="Circle"/>
          <p:cNvSpPr/>
          <p:nvPr/>
        </p:nvSpPr>
        <p:spPr>
          <a:xfrm>
            <a:off x="1079694" y="2430268"/>
            <a:ext cx="502953" cy="502954"/>
          </a:xfrm>
          <a:prstGeom prst="ellipse">
            <a:avLst/>
          </a:prstGeom>
          <a:solidFill>
            <a:srgbClr val="0874C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latin typeface="+mn-ea"/>
            </a:endParaRPr>
          </a:p>
        </p:txBody>
      </p:sp>
      <p:sp>
        <p:nvSpPr>
          <p:cNvPr id="223" name="1"/>
          <p:cNvSpPr txBox="1"/>
          <p:nvPr/>
        </p:nvSpPr>
        <p:spPr>
          <a:xfrm>
            <a:off x="1135648" y="2520998"/>
            <a:ext cx="391044" cy="331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lnSpc>
                <a:spcPct val="120000"/>
              </a:lnSpc>
              <a:defRPr sz="1200" b="1">
                <a:solidFill>
                  <a:srgbClr val="366A9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14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227" name="Circle"/>
          <p:cNvSpPr/>
          <p:nvPr/>
        </p:nvSpPr>
        <p:spPr>
          <a:xfrm>
            <a:off x="1079694" y="4318698"/>
            <a:ext cx="502953" cy="502953"/>
          </a:xfrm>
          <a:prstGeom prst="ellipse">
            <a:avLst/>
          </a:prstGeom>
          <a:solidFill>
            <a:srgbClr val="0874C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latin typeface="+mn-ea"/>
            </a:endParaRPr>
          </a:p>
        </p:txBody>
      </p:sp>
      <p:sp>
        <p:nvSpPr>
          <p:cNvPr id="228" name="2"/>
          <p:cNvSpPr txBox="1"/>
          <p:nvPr/>
        </p:nvSpPr>
        <p:spPr>
          <a:xfrm>
            <a:off x="1135648" y="4409428"/>
            <a:ext cx="391044" cy="331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lnSpc>
                <a:spcPct val="120000"/>
              </a:lnSpc>
              <a:defRPr sz="1200" b="1">
                <a:solidFill>
                  <a:srgbClr val="366A9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1400">
                <a:solidFill>
                  <a:schemeClr val="bg1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232" name="Circle"/>
          <p:cNvSpPr/>
          <p:nvPr/>
        </p:nvSpPr>
        <p:spPr>
          <a:xfrm>
            <a:off x="1079694" y="6457647"/>
            <a:ext cx="502953" cy="502953"/>
          </a:xfrm>
          <a:prstGeom prst="ellipse">
            <a:avLst/>
          </a:prstGeom>
          <a:solidFill>
            <a:srgbClr val="0874C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latin typeface="+mn-ea"/>
            </a:endParaRPr>
          </a:p>
        </p:txBody>
      </p:sp>
      <p:sp>
        <p:nvSpPr>
          <p:cNvPr id="233" name="3"/>
          <p:cNvSpPr txBox="1"/>
          <p:nvPr/>
        </p:nvSpPr>
        <p:spPr>
          <a:xfrm>
            <a:off x="1135648" y="6548377"/>
            <a:ext cx="391044" cy="331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lnSpc>
                <a:spcPct val="120000"/>
              </a:lnSpc>
              <a:defRPr sz="1200" b="1">
                <a:solidFill>
                  <a:srgbClr val="366A9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1400">
                <a:solidFill>
                  <a:schemeClr val="bg1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21" name="Rectangle: Rounded Corners 5">
            <a:extLst>
              <a:ext uri="{FF2B5EF4-FFF2-40B4-BE49-F238E27FC236}">
                <a16:creationId xmlns="" xmlns:a16="http://schemas.microsoft.com/office/drawing/2014/main" id="{7111FAD0-CB40-45C3-9FB3-45925F31B059}"/>
              </a:ext>
            </a:extLst>
          </p:cNvPr>
          <p:cNvSpPr/>
          <p:nvPr/>
        </p:nvSpPr>
        <p:spPr>
          <a:xfrm>
            <a:off x="1907123" y="614441"/>
            <a:ext cx="1278243" cy="309993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800" spc="300">
                <a:solidFill>
                  <a:schemeClr val="bg1"/>
                </a:solidFill>
                <a:latin typeface="+mn-ea"/>
              </a:rPr>
              <a:t>Ari Portal</a:t>
            </a:r>
            <a:endParaRPr lang="en-US" sz="8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289B9C0-8EAB-4055-B44B-EC90F34B05E0}"/>
              </a:ext>
            </a:extLst>
          </p:cNvPr>
          <p:cNvSpPr txBox="1"/>
          <p:nvPr/>
        </p:nvSpPr>
        <p:spPr>
          <a:xfrm>
            <a:off x="1674087" y="958972"/>
            <a:ext cx="4150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+mn-ea"/>
                <a:cs typeface="Roboto Black" panose="02000000000000000000" pitchFamily="2" charset="0"/>
              </a:rPr>
              <a:t>글로벌 비전</a:t>
            </a:r>
            <a:endParaRPr lang="en-US" sz="5400" b="1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+mn-ea"/>
              <a:cs typeface="Roboto Black" panose="02000000000000000000" pitchFamily="2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="" xmlns:a16="http://schemas.microsoft.com/office/drawing/2014/main" id="{011D7B23-8ECE-4E7F-B3FF-DBD2DB225AAD}"/>
              </a:ext>
            </a:extLst>
          </p:cNvPr>
          <p:cNvSpPr/>
          <p:nvPr/>
        </p:nvSpPr>
        <p:spPr>
          <a:xfrm rot="5400000">
            <a:off x="3139441" y="6187443"/>
            <a:ext cx="579119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n-ea"/>
            </a:endParaRPr>
          </a:p>
        </p:txBody>
      </p:sp>
      <p:sp>
        <p:nvSpPr>
          <p:cNvPr id="27" name="Curabitur pretium tincidunt lacus. Nulla gravida orci a odio. Nullam varius, turpis et commodo pharetra, est eros bibendu elit, nec luctus magna felis sollicitudin mauris. Integer in mau">
            <a:extLst>
              <a:ext uri="{FF2B5EF4-FFF2-40B4-BE49-F238E27FC236}">
                <a16:creationId xmlns="" xmlns:a16="http://schemas.microsoft.com/office/drawing/2014/main" id="{2D202F31-C49B-40B3-95E1-5D8628CDA173}"/>
              </a:ext>
            </a:extLst>
          </p:cNvPr>
          <p:cNvSpPr txBox="1"/>
          <p:nvPr/>
        </p:nvSpPr>
        <p:spPr>
          <a:xfrm>
            <a:off x="1758156" y="4830118"/>
            <a:ext cx="4940864" cy="1089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lnSpc>
                <a:spcPct val="120000"/>
              </a:lnSpc>
              <a:defRPr sz="1200">
                <a:solidFill>
                  <a:srgbClr val="717B7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n-US" altLang="ko-KR" sz="1800" b="1" spc="-7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Ari Portal </a:t>
            </a:r>
            <a:r>
              <a:rPr lang="ko-KR" altLang="en-US" sz="1800" b="1" spc="-7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회원 </a:t>
            </a:r>
            <a:r>
              <a:rPr lang="en-US" altLang="ko-KR" sz="1800" b="1" spc="-7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100</a:t>
            </a:r>
            <a:r>
              <a:rPr lang="ko-KR" altLang="en-US" sz="1800" b="1" spc="-7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만 명 달성 시 세상의 </a:t>
            </a:r>
            <a:r>
              <a:rPr lang="ko-KR" altLang="en-US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모든 </a:t>
            </a:r>
            <a:r>
              <a:rPr lang="ko-KR" altLang="en-US" sz="1800" b="1" u="sng" spc="-50" dirty="0">
                <a:solidFill>
                  <a:srgbClr val="C00000"/>
                </a:solidFill>
                <a:latin typeface="+mn-ea"/>
                <a:ea typeface="+mn-ea"/>
              </a:rPr>
              <a:t>상품</a:t>
            </a:r>
            <a:r>
              <a:rPr lang="en-US" altLang="ko-KR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모든 </a:t>
            </a:r>
            <a:r>
              <a:rPr lang="ko-KR" altLang="en-US" sz="1800" b="1" u="sng" spc="-50" dirty="0">
                <a:solidFill>
                  <a:srgbClr val="C00000"/>
                </a:solidFill>
                <a:latin typeface="+mn-ea"/>
                <a:ea typeface="+mn-ea"/>
              </a:rPr>
              <a:t>상호</a:t>
            </a:r>
            <a:r>
              <a:rPr lang="en-US" altLang="ko-KR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모든 </a:t>
            </a:r>
            <a:r>
              <a:rPr lang="ko-KR" altLang="en-US" sz="1800" b="1" u="sng" spc="-50" dirty="0">
                <a:solidFill>
                  <a:srgbClr val="C00000"/>
                </a:solidFill>
                <a:latin typeface="+mn-ea"/>
                <a:ea typeface="+mn-ea"/>
              </a:rPr>
              <a:t>간판</a:t>
            </a:r>
            <a:r>
              <a:rPr lang="ko-KR" altLang="en-US" sz="18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등 </a:t>
            </a:r>
            <a:r>
              <a:rPr lang="en-US" altLang="ko-KR" sz="1800" b="1" u="sng" spc="-50" dirty="0">
                <a:solidFill>
                  <a:srgbClr val="C00000"/>
                </a:solidFill>
                <a:latin typeface="+mn-ea"/>
                <a:ea typeface="+mn-ea"/>
              </a:rPr>
              <a:t>1</a:t>
            </a:r>
            <a:r>
              <a:rPr lang="ko-KR" altLang="en-US" sz="1800" b="1" u="sng" spc="-50" dirty="0">
                <a:solidFill>
                  <a:srgbClr val="C00000"/>
                </a:solidFill>
                <a:latin typeface="+mn-ea"/>
                <a:ea typeface="+mn-ea"/>
              </a:rPr>
              <a:t>년에 </a:t>
            </a:r>
            <a:r>
              <a:rPr lang="en-US" altLang="ko-KR" sz="1800" b="1" u="sng" spc="-50" dirty="0">
                <a:solidFill>
                  <a:srgbClr val="C00000"/>
                </a:solidFill>
                <a:latin typeface="+mn-ea"/>
                <a:ea typeface="+mn-ea"/>
              </a:rPr>
              <a:t>33</a:t>
            </a:r>
            <a:r>
              <a:rPr lang="ko-KR" altLang="en-US" sz="1800" b="1" u="sng" spc="-50" dirty="0">
                <a:solidFill>
                  <a:srgbClr val="C00000"/>
                </a:solidFill>
                <a:latin typeface="+mn-ea"/>
                <a:ea typeface="+mn-ea"/>
              </a:rPr>
              <a:t>만원 </a:t>
            </a:r>
            <a:endParaRPr lang="en-US" altLang="ko-KR" sz="1800" b="1" u="sng" spc="-50" dirty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ko-KR" altLang="en-US" sz="1800" b="1" u="sng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돈 받을 수 있도록</a:t>
            </a:r>
            <a:r>
              <a:rPr lang="en-US" altLang="ko-KR" sz="1800" b="1" u="sng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800" b="1" u="sng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수익모델을 개발하였습니다</a:t>
            </a:r>
            <a:r>
              <a:rPr lang="en-US" altLang="ko-KR" sz="1800" b="1" u="sng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29" name="Curabitur pretium tincidunt lacus. Nulla gravida orci a odio. Nullam varius, turpis et commodo pharetra, est eros bibendu elit, nec luctus magna felis sollicitudin mauris. Integer in mau">
            <a:extLst>
              <a:ext uri="{FF2B5EF4-FFF2-40B4-BE49-F238E27FC236}">
                <a16:creationId xmlns="" xmlns:a16="http://schemas.microsoft.com/office/drawing/2014/main" id="{6DEC7052-6114-4F11-8050-1C92BD83B3CF}"/>
              </a:ext>
            </a:extLst>
          </p:cNvPr>
          <p:cNvSpPr txBox="1"/>
          <p:nvPr/>
        </p:nvSpPr>
        <p:spPr>
          <a:xfrm>
            <a:off x="1770030" y="6945004"/>
            <a:ext cx="4940863" cy="18651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lnSpc>
                <a:spcPct val="120000"/>
              </a:lnSpc>
              <a:defRPr sz="1200">
                <a:solidFill>
                  <a:srgbClr val="717B7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ko-KR" altLang="en-US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본인 회원 </a:t>
            </a:r>
            <a: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100</a:t>
            </a:r>
            <a:r>
              <a:rPr lang="ko-KR" altLang="en-US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만 </a:t>
            </a:r>
            <a:r>
              <a:rPr lang="ko-KR" altLang="en-US" sz="1600" b="1" spc="-5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명</a:t>
            </a:r>
            <a:r>
              <a:rPr lang="en-US" altLang="ko-KR" sz="1600" b="1" spc="-5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…</a:t>
            </a:r>
            <a:r>
              <a:rPr lang="ko-KR" altLang="en-US" sz="1600" b="1" spc="-50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심지어 </a:t>
            </a:r>
            <a: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</a:t>
            </a:r>
            <a:r>
              <a:rPr lang="ko-KR" altLang="en-US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억 명도 단 </a:t>
            </a:r>
            <a: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</a:t>
            </a:r>
            <a:r>
              <a:rPr lang="ko-KR" altLang="en-US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초 만에 관리할 수 있는 기능을 </a:t>
            </a:r>
            <a: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</a:br>
            <a:r>
              <a:rPr lang="ko-KR" altLang="en-US" sz="1600" b="1" u="sng" spc="-50" dirty="0">
                <a:solidFill>
                  <a:srgbClr val="C00000"/>
                </a:solidFill>
                <a:latin typeface="+mn-ea"/>
                <a:ea typeface="+mn-ea"/>
              </a:rPr>
              <a:t>각 나라별 회원 </a:t>
            </a:r>
            <a:r>
              <a:rPr lang="en-US" altLang="ko-KR" sz="1600" b="1" u="sng" spc="-50" dirty="0">
                <a:solidFill>
                  <a:srgbClr val="C00000"/>
                </a:solidFill>
                <a:latin typeface="+mn-ea"/>
                <a:ea typeface="+mn-ea"/>
              </a:rPr>
              <a:t>1,000</a:t>
            </a:r>
            <a:r>
              <a:rPr lang="ko-KR" altLang="en-US" sz="1600" b="1" u="sng" spc="-50" dirty="0">
                <a:solidFill>
                  <a:srgbClr val="C00000"/>
                </a:solidFill>
                <a:latin typeface="+mn-ea"/>
                <a:ea typeface="+mn-ea"/>
              </a:rPr>
              <a:t>만 명 이상 가진 업체들 대상으로 직접 시연 후</a:t>
            </a:r>
            <a:r>
              <a:rPr lang="en-US" altLang="ko-KR" sz="1600" b="1" u="sng" spc="-50" dirty="0">
                <a:solidFill>
                  <a:srgbClr val="C00000"/>
                </a:solidFill>
                <a:latin typeface="+mn-ea"/>
                <a:ea typeface="+mn-ea"/>
              </a:rPr>
              <a:t>,</a:t>
            </a:r>
            <a:r>
              <a:rPr lang="ko-KR" altLang="en-US" sz="1600" b="1" u="sng" spc="-50" dirty="0">
                <a:solidFill>
                  <a:srgbClr val="C00000"/>
                </a:solidFill>
                <a:latin typeface="+mn-ea"/>
                <a:ea typeface="+mn-ea"/>
              </a:rPr>
              <a:t> 무상으로 공급할 경우 </a:t>
            </a:r>
            <a:endParaRPr lang="en-US" altLang="ko-KR" sz="1600" b="1" u="sng" spc="-50" dirty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2~3</a:t>
            </a:r>
            <a:r>
              <a:rPr lang="ko-KR" altLang="en-US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년 이내 회원 </a:t>
            </a:r>
            <a: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10</a:t>
            </a:r>
            <a:r>
              <a:rPr lang="ko-KR" altLang="en-US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억 명도 </a:t>
            </a:r>
            <a:r>
              <a:rPr lang="ko-KR" altLang="en-US" sz="1600" b="1" u="sng" spc="-50" dirty="0">
                <a:solidFill>
                  <a:srgbClr val="C00000"/>
                </a:solidFill>
                <a:latin typeface="+mn-ea"/>
                <a:ea typeface="+mn-ea"/>
              </a:rPr>
              <a:t>콜럼버스의 계란처럼</a:t>
            </a:r>
            <a:r>
              <a:rPr lang="en-US" altLang="ko-KR" sz="1600" b="1" u="sng" spc="-50" dirty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ko-KR" sz="1600" b="1" u="sng" spc="-50" dirty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ko-KR" altLang="en-US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쉬울 수 있습니다</a:t>
            </a:r>
            <a:r>
              <a:rPr lang="en-US" altLang="ko-KR" sz="16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.</a:t>
            </a:r>
            <a:endParaRPr lang="en-US" sz="1600" b="1" spc="-5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516D890B-EAFC-4F28-BC76-F213867E6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24" y="9383205"/>
            <a:ext cx="464671" cy="466472"/>
          </a:xfrm>
          <a:prstGeom prst="rect">
            <a:avLst/>
          </a:prstGeom>
        </p:spPr>
      </p:pic>
      <p:sp>
        <p:nvSpPr>
          <p:cNvPr id="19" name="Circle">
            <a:extLst>
              <a:ext uri="{FF2B5EF4-FFF2-40B4-BE49-F238E27FC236}">
                <a16:creationId xmlns="" xmlns:a16="http://schemas.microsoft.com/office/drawing/2014/main" id="{50A44895-4F71-4FC1-A9B8-6FED9202641A}"/>
              </a:ext>
            </a:extLst>
          </p:cNvPr>
          <p:cNvSpPr/>
          <p:nvPr/>
        </p:nvSpPr>
        <p:spPr>
          <a:xfrm rot="16200000">
            <a:off x="1954072" y="2151714"/>
            <a:ext cx="502954" cy="106006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874C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latin typeface="+mn-ea"/>
            </a:endParaRPr>
          </a:p>
        </p:txBody>
      </p:sp>
      <p:sp>
        <p:nvSpPr>
          <p:cNvPr id="221" name="Project Name"/>
          <p:cNvSpPr txBox="1"/>
          <p:nvPr/>
        </p:nvSpPr>
        <p:spPr>
          <a:xfrm>
            <a:off x="1817531" y="2493427"/>
            <a:ext cx="5370499" cy="3586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lnSpc>
                <a:spcPct val="120000"/>
              </a:lnSpc>
              <a:defRPr sz="1600">
                <a:solidFill>
                  <a:srgbClr val="366A9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ko-KR" altLang="en-US" sz="1600" b="1" spc="-50" dirty="0">
                <a:solidFill>
                  <a:schemeClr val="bg1"/>
                </a:solidFill>
                <a:latin typeface="+mn-ea"/>
                <a:ea typeface="+mn-ea"/>
              </a:rPr>
              <a:t>회원들은</a:t>
            </a:r>
            <a:r>
              <a:rPr lang="ko-KR" altLang="en-US" sz="1600" b="1" spc="-50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600" spc="-50" dirty="0">
                <a:solidFill>
                  <a:schemeClr val="accent1"/>
                </a:solidFill>
                <a:latin typeface="+mn-ea"/>
                <a:ea typeface="+mn-ea"/>
              </a:rPr>
              <a:t> 단 돈 </a:t>
            </a:r>
            <a:r>
              <a:rPr lang="en-US" altLang="ko-KR" sz="1600" spc="-50" dirty="0">
                <a:solidFill>
                  <a:schemeClr val="accent1"/>
                </a:solidFill>
                <a:latin typeface="+mn-ea"/>
                <a:ea typeface="+mn-ea"/>
              </a:rPr>
              <a:t>1</a:t>
            </a:r>
            <a:r>
              <a:rPr lang="ko-KR" altLang="en-US" sz="1600" spc="-50" dirty="0">
                <a:solidFill>
                  <a:schemeClr val="accent1"/>
                </a:solidFill>
                <a:latin typeface="+mn-ea"/>
                <a:ea typeface="+mn-ea"/>
              </a:rPr>
              <a:t>원도 투자 없이 모두 수익이 되고</a:t>
            </a:r>
          </a:p>
        </p:txBody>
      </p:sp>
      <p:sp>
        <p:nvSpPr>
          <p:cNvPr id="20" name="Circle">
            <a:extLst>
              <a:ext uri="{FF2B5EF4-FFF2-40B4-BE49-F238E27FC236}">
                <a16:creationId xmlns="" xmlns:a16="http://schemas.microsoft.com/office/drawing/2014/main" id="{D25E6904-5015-42A0-B4C6-37D06A1EC562}"/>
              </a:ext>
            </a:extLst>
          </p:cNvPr>
          <p:cNvSpPr/>
          <p:nvPr/>
        </p:nvSpPr>
        <p:spPr>
          <a:xfrm rot="16200000">
            <a:off x="1874062" y="4133752"/>
            <a:ext cx="502954" cy="9000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874C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latin typeface="+mn-ea"/>
            </a:endParaRPr>
          </a:p>
        </p:txBody>
      </p:sp>
      <p:sp>
        <p:nvSpPr>
          <p:cNvPr id="28" name="Project Name">
            <a:extLst>
              <a:ext uri="{FF2B5EF4-FFF2-40B4-BE49-F238E27FC236}">
                <a16:creationId xmlns="" xmlns:a16="http://schemas.microsoft.com/office/drawing/2014/main" id="{0381AD28-3B2B-4A7F-AF2C-BB3D29414AFF}"/>
              </a:ext>
            </a:extLst>
          </p:cNvPr>
          <p:cNvSpPr txBox="1"/>
          <p:nvPr/>
        </p:nvSpPr>
        <p:spPr>
          <a:xfrm>
            <a:off x="1817530" y="4402647"/>
            <a:ext cx="4142948" cy="363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lnSpc>
                <a:spcPct val="120000"/>
              </a:lnSpc>
              <a:defRPr sz="1600">
                <a:solidFill>
                  <a:srgbClr val="366A9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ko-KR" altLang="en-US" b="1" spc="-50" dirty="0">
                <a:solidFill>
                  <a:schemeClr val="bg1"/>
                </a:solidFill>
                <a:latin typeface="+mn-ea"/>
                <a:ea typeface="+mn-ea"/>
              </a:rPr>
              <a:t>회사는</a:t>
            </a:r>
            <a:r>
              <a:rPr lang="ko-KR" altLang="en-US" spc="-50" dirty="0">
                <a:solidFill>
                  <a:schemeClr val="bg1"/>
                </a:solidFill>
                <a:latin typeface="+mn-ea"/>
                <a:ea typeface="+mn-ea"/>
              </a:rPr>
              <a:t>   </a:t>
            </a:r>
            <a:r>
              <a:rPr lang="ko-KR" altLang="en-US" spc="-50" dirty="0">
                <a:solidFill>
                  <a:schemeClr val="accent1"/>
                </a:solidFill>
                <a:latin typeface="+mn-ea"/>
                <a:ea typeface="+mn-ea"/>
              </a:rPr>
              <a:t>전세계 모든 단어가 돈이 되고</a:t>
            </a:r>
            <a:r>
              <a:rPr lang="en-US" altLang="ko-KR" spc="-50" dirty="0">
                <a:solidFill>
                  <a:schemeClr val="accent1"/>
                </a:solidFill>
                <a:latin typeface="+mn-ea"/>
                <a:ea typeface="+mn-ea"/>
              </a:rPr>
              <a:t>!!</a:t>
            </a:r>
            <a:endParaRPr spc="-5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3" name="Circle">
            <a:extLst>
              <a:ext uri="{FF2B5EF4-FFF2-40B4-BE49-F238E27FC236}">
                <a16:creationId xmlns="" xmlns:a16="http://schemas.microsoft.com/office/drawing/2014/main" id="{6BEA2889-8144-44F8-A973-D055D50C031C}"/>
              </a:ext>
            </a:extLst>
          </p:cNvPr>
          <p:cNvSpPr/>
          <p:nvPr/>
        </p:nvSpPr>
        <p:spPr>
          <a:xfrm rot="16200000">
            <a:off x="2628840" y="5504327"/>
            <a:ext cx="502954" cy="240959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874CB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>
              <a:latin typeface="+mn-ea"/>
            </a:endParaRPr>
          </a:p>
        </p:txBody>
      </p:sp>
      <p:sp>
        <p:nvSpPr>
          <p:cNvPr id="30" name="Project Name">
            <a:extLst>
              <a:ext uri="{FF2B5EF4-FFF2-40B4-BE49-F238E27FC236}">
                <a16:creationId xmlns="" xmlns:a16="http://schemas.microsoft.com/office/drawing/2014/main" id="{2A3D55BC-EBC4-4E89-A511-927CAAD05AF2}"/>
              </a:ext>
            </a:extLst>
          </p:cNvPr>
          <p:cNvSpPr txBox="1"/>
          <p:nvPr/>
        </p:nvSpPr>
        <p:spPr>
          <a:xfrm>
            <a:off x="1843191" y="6517103"/>
            <a:ext cx="2384427" cy="387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lnSpc>
                <a:spcPct val="120000"/>
              </a:lnSpc>
              <a:defRPr sz="1600">
                <a:solidFill>
                  <a:srgbClr val="366A9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en-US" altLang="ko-KR" b="1" spc="-5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b="1" spc="-50" dirty="0" smtClean="0">
                <a:solidFill>
                  <a:schemeClr val="bg1"/>
                </a:solidFill>
                <a:latin typeface="+mn-ea"/>
                <a:ea typeface="+mn-ea"/>
              </a:rPr>
              <a:t>년 이내 </a:t>
            </a:r>
            <a:r>
              <a:rPr lang="en-US" altLang="ko-KR" b="1" spc="-50" dirty="0" smtClean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ko-KR" altLang="en-US" b="1" spc="-50" dirty="0" smtClean="0">
                <a:solidFill>
                  <a:schemeClr val="bg1"/>
                </a:solidFill>
                <a:latin typeface="+mn-ea"/>
                <a:ea typeface="+mn-ea"/>
              </a:rPr>
              <a:t>억 명 목표</a:t>
            </a:r>
            <a:r>
              <a:rPr lang="en-US" altLang="ko-KR" b="1" spc="-50" dirty="0" smtClean="0">
                <a:solidFill>
                  <a:schemeClr val="bg1"/>
                </a:solidFill>
                <a:latin typeface="+mn-ea"/>
                <a:ea typeface="+mn-ea"/>
              </a:rPr>
              <a:t>!</a:t>
            </a:r>
            <a:endParaRPr b="1" spc="-5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2" grpId="0" animBg="1"/>
      <p:bldP spid="223" grpId="0"/>
      <p:bldP spid="227" grpId="0" animBg="1"/>
      <p:bldP spid="228" grpId="0"/>
      <p:bldP spid="232" grpId="0" animBg="1"/>
      <p:bldP spid="233" grpId="0"/>
      <p:bldP spid="21" grpId="0" animBg="1"/>
      <p:bldP spid="22" grpId="0"/>
      <p:bldP spid="27" grpId="0"/>
      <p:bldP spid="29" grpId="0"/>
      <p:bldP spid="19" grpId="0" animBg="1"/>
      <p:bldP spid="221" grpId="0"/>
      <p:bldP spid="20" grpId="0" animBg="1"/>
      <p:bldP spid="28" grpId="0"/>
      <p:bldP spid="2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178AE749-3018-47D5-BAD2-CDB9BF725F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60758" r="8228" b="17612"/>
          <a:stretch/>
        </p:blipFill>
        <p:spPr>
          <a:xfrm>
            <a:off x="0" y="7663306"/>
            <a:ext cx="6858000" cy="2257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474" y="1499517"/>
            <a:ext cx="5900738" cy="75866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투자 희망금액 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sz="1600" b="1" kern="0" dirty="0" smtClean="0">
                <a:solidFill>
                  <a:schemeClr val="accent2"/>
                </a:solidFill>
                <a:latin typeface="+mn-ea"/>
              </a:rPr>
              <a:t>20</a:t>
            </a:r>
            <a:r>
              <a:rPr lang="ko-KR" altLang="en-US" sz="1600" b="1" kern="0" dirty="0" smtClean="0">
                <a:solidFill>
                  <a:schemeClr val="accent2"/>
                </a:solidFill>
                <a:latin typeface="+mn-ea"/>
              </a:rPr>
              <a:t>억</a:t>
            </a:r>
            <a:r>
              <a:rPr lang="en-US" altLang="ko-KR" sz="1600" b="1" kern="0" dirty="0">
                <a:solidFill>
                  <a:schemeClr val="accent2"/>
                </a:solidFill>
                <a:latin typeface="+mn-ea"/>
              </a:rPr>
              <a:t/>
            </a:r>
            <a:br>
              <a:rPr lang="en-US" altLang="ko-KR" sz="1600" b="1" kern="0" dirty="0">
                <a:solidFill>
                  <a:schemeClr val="accent2"/>
                </a:solidFill>
                <a:latin typeface="+mn-ea"/>
              </a:rPr>
            </a:br>
            <a:endParaRPr lang="ko-KR" altLang="en-US" sz="800" kern="0" dirty="0">
              <a:solidFill>
                <a:schemeClr val="accent2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용도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/>
            </a:r>
            <a:br>
              <a:rPr lang="ko-KR" altLang="en-US" sz="1600" kern="0" dirty="0">
                <a:solidFill>
                  <a:srgbClr val="000000"/>
                </a:solidFill>
                <a:latin typeface="+mn-ea"/>
              </a:rPr>
            </a:b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▶ 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차 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만 회원 만드는 데 필요한 마케팅 비용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ko-KR" sz="1600" b="1" kern="0" dirty="0">
                <a:solidFill>
                  <a:srgbClr val="000000"/>
                </a:solidFill>
                <a:latin typeface="+mn-ea"/>
              </a:rPr>
            </a:b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▶ </a:t>
            </a:r>
            <a:r>
              <a:rPr lang="en-US" altLang="ko-KR" sz="1600" b="1" kern="0" dirty="0">
                <a:solidFill>
                  <a:srgbClr val="00A1E2"/>
                </a:solidFill>
                <a:latin typeface="+mn-ea"/>
              </a:rPr>
              <a:t>100</a:t>
            </a:r>
            <a:r>
              <a:rPr lang="ko-KR" altLang="en-US" sz="1600" b="1" kern="0" dirty="0">
                <a:solidFill>
                  <a:srgbClr val="00A1E2"/>
                </a:solidFill>
                <a:latin typeface="+mn-ea"/>
              </a:rPr>
              <a:t>만 회원을 가진 기업과 제휴로 </a:t>
            </a:r>
            <a:r>
              <a:rPr lang="en-US" altLang="ko-KR" sz="1600" b="1" kern="0" dirty="0">
                <a:solidFill>
                  <a:srgbClr val="00A1E2"/>
                </a:solidFill>
                <a:latin typeface="+mn-ea"/>
              </a:rPr>
              <a:t>100</a:t>
            </a:r>
            <a:r>
              <a:rPr lang="ko-KR" altLang="en-US" sz="1600" b="1" kern="0" dirty="0">
                <a:solidFill>
                  <a:srgbClr val="00A1E2"/>
                </a:solidFill>
                <a:latin typeface="+mn-ea"/>
              </a:rPr>
              <a:t>만 회원 가능함</a:t>
            </a:r>
            <a:r>
              <a:rPr lang="en-US" altLang="ko-KR" sz="1600" b="1" kern="0" dirty="0">
                <a:solidFill>
                  <a:srgbClr val="00A1E2"/>
                </a:solidFill>
                <a:latin typeface="+mn-ea"/>
              </a:rPr>
              <a:t/>
            </a:r>
            <a:br>
              <a:rPr lang="en-US" altLang="ko-KR" sz="1600" b="1" kern="0" dirty="0">
                <a:solidFill>
                  <a:srgbClr val="00A1E2"/>
                </a:solidFill>
                <a:latin typeface="+mn-ea"/>
              </a:rPr>
            </a:br>
            <a:endParaRPr lang="ko-KR" altLang="en-US" sz="800" kern="0" dirty="0">
              <a:solidFill>
                <a:srgbClr val="00A1E2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투자조건 </a:t>
            </a:r>
            <a:r>
              <a:rPr lang="en-US" altLang="ko-KR" sz="1600" b="1" kern="0" dirty="0">
                <a:solidFill>
                  <a:srgbClr val="000000"/>
                </a:solidFill>
                <a:latin typeface="+mn-ea"/>
              </a:rPr>
              <a:t> 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/>
            </a:r>
            <a:br>
              <a:rPr lang="ko-KR" altLang="en-US" sz="1600" kern="0" dirty="0">
                <a:solidFill>
                  <a:srgbClr val="000000"/>
                </a:solidFill>
                <a:latin typeface="+mn-ea"/>
              </a:rPr>
            </a:b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▶ 투자지분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b="1" u="sng" kern="0" dirty="0" smtClean="0">
                <a:solidFill>
                  <a:schemeClr val="accent2"/>
                </a:solidFill>
                <a:latin typeface="+mn-ea"/>
              </a:rPr>
              <a:t>지분 </a:t>
            </a:r>
            <a:r>
              <a:rPr lang="en-US" altLang="ko-KR" sz="1600" b="1" u="sng" kern="0" dirty="0" smtClean="0">
                <a:solidFill>
                  <a:schemeClr val="accent2"/>
                </a:solidFill>
                <a:latin typeface="+mn-ea"/>
              </a:rPr>
              <a:t>10%</a:t>
            </a:r>
            <a:r>
              <a:rPr lang="ko-KR" altLang="en-US" sz="1600" b="1" kern="0" dirty="0" smtClean="0">
                <a:solidFill>
                  <a:schemeClr val="accent2"/>
                </a:solidFill>
                <a:latin typeface="+mn-ea"/>
              </a:rPr>
              <a:t> </a:t>
            </a:r>
            <a:endParaRPr lang="en-US" altLang="ko-KR" sz="1600" b="1" kern="0" dirty="0" smtClean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ko-KR" sz="1600" b="1" kern="0" dirty="0" smtClean="0">
                <a:solidFill>
                  <a:schemeClr val="accent2"/>
                </a:solidFill>
                <a:latin typeface="+mn-ea"/>
              </a:rPr>
              <a:t>    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▶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6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개월 내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만 회원 달성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: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b="1" u="sng" kern="0" dirty="0" smtClean="0">
                <a:solidFill>
                  <a:srgbClr val="00A1E2"/>
                </a:solidFill>
                <a:latin typeface="+mn-ea"/>
              </a:rPr>
              <a:t>대표이사 지분 절반</a:t>
            </a:r>
            <a:r>
              <a:rPr lang="en-US" altLang="ko-KR" sz="1200" b="1" u="sng" kern="0" dirty="0" smtClean="0">
                <a:solidFill>
                  <a:srgbClr val="00A1E2"/>
                </a:solidFill>
                <a:latin typeface="+mn-ea"/>
              </a:rPr>
              <a:t>(1</a:t>
            </a:r>
            <a:r>
              <a:rPr lang="ko-KR" altLang="en-US" sz="1200" b="1" u="sng" kern="0" dirty="0" smtClean="0">
                <a:solidFill>
                  <a:srgbClr val="00A1E2"/>
                </a:solidFill>
                <a:latin typeface="+mn-ea"/>
              </a:rPr>
              <a:t>대 주주</a:t>
            </a:r>
            <a:r>
              <a:rPr lang="en-US" altLang="ko-KR" sz="1200" b="1" u="sng" kern="0" dirty="0" smtClean="0">
                <a:solidFill>
                  <a:srgbClr val="00A1E2"/>
                </a:solidFill>
                <a:latin typeface="+mn-ea"/>
              </a:rPr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 smtClean="0">
                <a:latin typeface="+mn-ea"/>
              </a:rPr>
              <a:t>     ▶ </a:t>
            </a:r>
            <a:r>
              <a:rPr lang="ko-KR" altLang="en-US" sz="1600" b="1" kern="0" dirty="0" smtClean="0">
                <a:latin typeface="+mn-ea"/>
              </a:rPr>
              <a:t>투자회사</a:t>
            </a:r>
            <a:r>
              <a:rPr lang="en-US" altLang="ko-KR" sz="1600" b="1" kern="0" dirty="0" smtClean="0">
                <a:latin typeface="+mn-ea"/>
              </a:rPr>
              <a:t>(0000)</a:t>
            </a:r>
            <a:r>
              <a:rPr lang="ko-KR" altLang="en-US" sz="1600" b="1" kern="0" dirty="0" smtClean="0">
                <a:latin typeface="+mn-ea"/>
              </a:rPr>
              <a:t> 전용 </a:t>
            </a:r>
            <a:r>
              <a:rPr lang="ko-KR" altLang="en-US" sz="1600" b="1" kern="0" dirty="0" err="1" smtClean="0">
                <a:latin typeface="+mn-ea"/>
              </a:rPr>
              <a:t>아리포털</a:t>
            </a:r>
            <a:r>
              <a:rPr lang="ko-KR" altLang="en-US" sz="1600" b="1" kern="0" dirty="0" smtClean="0">
                <a:latin typeface="+mn-ea"/>
              </a:rPr>
              <a:t> 플랫폼 제작 </a:t>
            </a:r>
            <a:r>
              <a:rPr lang="en-US" altLang="ko-KR" sz="1600" b="1" kern="0" dirty="0" smtClean="0">
                <a:latin typeface="+mn-ea"/>
              </a:rPr>
              <a:t>:</a:t>
            </a:r>
            <a:r>
              <a:rPr lang="ko-KR" altLang="en-US" sz="1600" b="1" kern="0" dirty="0">
                <a:latin typeface="+mn-ea"/>
              </a:rPr>
              <a:t> </a:t>
            </a:r>
            <a:r>
              <a:rPr lang="en-US" altLang="ko-KR" sz="1600" b="1" kern="0" dirty="0" smtClean="0">
                <a:latin typeface="+mn-ea"/>
              </a:rPr>
              <a:t/>
            </a:r>
            <a:br>
              <a:rPr lang="en-US" altLang="ko-KR" sz="1600" b="1" kern="0" dirty="0" smtClean="0">
                <a:latin typeface="+mn-ea"/>
              </a:rPr>
            </a:br>
            <a:r>
              <a:rPr lang="en-US" altLang="ko-KR" sz="1600" b="1" kern="0" dirty="0" smtClean="0">
                <a:latin typeface="+mn-ea"/>
              </a:rPr>
              <a:t>        (</a:t>
            </a:r>
            <a:r>
              <a:rPr lang="ko-KR" altLang="en-US" sz="1200" b="1" kern="0" dirty="0" smtClean="0">
                <a:latin typeface="+mn-ea"/>
              </a:rPr>
              <a:t>플레이스토어에서 </a:t>
            </a:r>
            <a:r>
              <a:rPr lang="en-US" altLang="ko-KR" sz="1200" b="1" kern="0" dirty="0" smtClean="0">
                <a:solidFill>
                  <a:srgbClr val="00B0F0"/>
                </a:solidFill>
                <a:latin typeface="+mn-ea"/>
              </a:rPr>
              <a:t>“0000</a:t>
            </a:r>
            <a:r>
              <a:rPr lang="ko-KR" altLang="en-US" sz="1200" b="1" u="sng" kern="0" dirty="0" smtClean="0">
                <a:solidFill>
                  <a:srgbClr val="00B0F0"/>
                </a:solidFill>
                <a:latin typeface="+mn-ea"/>
              </a:rPr>
              <a:t> </a:t>
            </a:r>
            <a:r>
              <a:rPr lang="ko-KR" altLang="en-US" sz="1200" b="1" u="sng" kern="0" dirty="0" err="1" smtClean="0">
                <a:solidFill>
                  <a:srgbClr val="00B0F0"/>
                </a:solidFill>
                <a:latin typeface="+mn-ea"/>
              </a:rPr>
              <a:t>아리포털</a:t>
            </a:r>
            <a:r>
              <a:rPr lang="en-US" altLang="ko-KR" sz="1200" b="1" u="sng" kern="0" dirty="0" smtClean="0">
                <a:solidFill>
                  <a:srgbClr val="00B0F0"/>
                </a:solidFill>
                <a:latin typeface="+mn-ea"/>
              </a:rPr>
              <a:t>”</a:t>
            </a:r>
            <a:r>
              <a:rPr lang="ko-KR" altLang="en-US" sz="1200" b="1" kern="0" dirty="0" smtClean="0">
                <a:latin typeface="+mn-ea"/>
              </a:rPr>
              <a:t>로 다운받을 수 있도록</a:t>
            </a:r>
            <a:r>
              <a:rPr lang="en-US" altLang="ko-KR" sz="1200" b="1" kern="0" dirty="0" smtClean="0">
                <a:latin typeface="+mn-ea"/>
              </a:rPr>
              <a:t>..)</a:t>
            </a:r>
            <a:r>
              <a:rPr lang="ko-KR" altLang="en-US" sz="1200" b="1" u="sng" kern="0" dirty="0" smtClean="0">
                <a:solidFill>
                  <a:srgbClr val="00A1E2"/>
                </a:solidFill>
                <a:latin typeface="+mn-ea"/>
              </a:rPr>
              <a:t>  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ko-KR" sz="1200" b="1" kern="0" dirty="0">
                <a:solidFill>
                  <a:srgbClr val="000000"/>
                </a:solidFill>
                <a:latin typeface="+mn-ea"/>
              </a:rPr>
            </a:br>
            <a:endParaRPr lang="ko-KR" altLang="en-US" sz="800" kern="0" dirty="0">
              <a:solidFill>
                <a:srgbClr val="00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 startAt="4"/>
              <a:defRPr/>
            </a:pP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만 회원 달성 이후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6</a:t>
            </a:r>
            <a:r>
              <a:rPr lang="ko-KR" altLang="en-US" sz="1600" b="1" kern="0" dirty="0" smtClean="0">
                <a:solidFill>
                  <a:srgbClr val="000000"/>
                </a:solidFill>
                <a:latin typeface="+mn-ea"/>
              </a:rPr>
              <a:t>개월 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이내 </a:t>
            </a:r>
            <a:r>
              <a:rPr lang="en-US" altLang="ko-KR" sz="1600" b="1" kern="0" dirty="0" smtClean="0">
                <a:solidFill>
                  <a:srgbClr val="000000"/>
                </a:solidFill>
                <a:latin typeface="+mn-ea"/>
              </a:rPr>
              <a:t>1,000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만 명 가능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/>
            </a:r>
            <a:br>
              <a:rPr lang="ko-KR" altLang="en-US" sz="1200" kern="0" dirty="0">
                <a:solidFill>
                  <a:srgbClr val="000000"/>
                </a:solidFill>
                <a:latin typeface="+mn-ea"/>
              </a:rPr>
            </a:br>
            <a:r>
              <a:rPr lang="ko-KR" altLang="en-US" sz="1600" kern="0" dirty="0">
                <a:solidFill>
                  <a:srgbClr val="000000"/>
                </a:solidFill>
                <a:latin typeface="+mn-ea"/>
              </a:rPr>
              <a:t>①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차 회원 </a:t>
            </a:r>
            <a:r>
              <a:rPr lang="en-US" altLang="ko-KR" sz="1400" b="1" u="sng" kern="0" dirty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1400" b="1" u="sng" kern="0" dirty="0">
                <a:solidFill>
                  <a:srgbClr val="000000"/>
                </a:solidFill>
                <a:latin typeface="+mn-ea"/>
              </a:rPr>
              <a:t>만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명 달성 시 </a:t>
            </a:r>
            <a:r>
              <a:rPr lang="ko-KR" altLang="en-US" sz="1400" b="1" u="sng" kern="0" dirty="0">
                <a:solidFill>
                  <a:srgbClr val="00A1E2"/>
                </a:solidFill>
                <a:latin typeface="+mn-ea"/>
              </a:rPr>
              <a:t>지분 </a:t>
            </a:r>
            <a:r>
              <a:rPr lang="en-US" altLang="ko-KR" sz="1400" b="1" u="sng" kern="0" dirty="0" smtClean="0">
                <a:solidFill>
                  <a:srgbClr val="00A1E2"/>
                </a:solidFill>
                <a:latin typeface="+mn-ea"/>
              </a:rPr>
              <a:t>10%</a:t>
            </a:r>
            <a:r>
              <a:rPr lang="ko-KR" altLang="en-US" sz="1400" b="1" u="sng" kern="0" dirty="0">
                <a:solidFill>
                  <a:srgbClr val="00A1E2"/>
                </a:solidFill>
                <a:latin typeface="+mn-ea"/>
              </a:rPr>
              <a:t>는 약 </a:t>
            </a:r>
            <a:r>
              <a:rPr lang="en-US" altLang="ko-KR" sz="1400" b="1" u="sng" kern="0" dirty="0" smtClean="0">
                <a:solidFill>
                  <a:srgbClr val="00A1E2"/>
                </a:solidFill>
                <a:latin typeface="+mn-ea"/>
              </a:rPr>
              <a:t>100</a:t>
            </a:r>
            <a:r>
              <a:rPr lang="ko-KR" altLang="en-US" sz="1400" b="1" u="sng" kern="0" dirty="0" smtClean="0">
                <a:solidFill>
                  <a:srgbClr val="00A1E2"/>
                </a:solidFill>
                <a:latin typeface="+mn-ea"/>
              </a:rPr>
              <a:t>억 </a:t>
            </a:r>
            <a:r>
              <a:rPr lang="ko-KR" altLang="en-US" sz="1400" b="1" u="sng" kern="0" dirty="0">
                <a:solidFill>
                  <a:srgbClr val="00A1E2"/>
                </a:solidFill>
                <a:latin typeface="+mn-ea"/>
              </a:rPr>
              <a:t>가치</a:t>
            </a:r>
            <a:r>
              <a:rPr lang="en-US" altLang="ko-KR" sz="1400" b="1" kern="0" dirty="0">
                <a:solidFill>
                  <a:srgbClr val="00A1E2"/>
                </a:solidFill>
                <a:latin typeface="+mn-ea"/>
              </a:rPr>
              <a:t>?</a:t>
            </a:r>
            <a:br>
              <a:rPr lang="en-US" altLang="ko-KR" sz="1400" b="1" kern="0" dirty="0">
                <a:solidFill>
                  <a:srgbClr val="00A1E2"/>
                </a:solidFill>
                <a:latin typeface="+mn-ea"/>
              </a:rPr>
            </a:br>
            <a:r>
              <a:rPr lang="en-US" altLang="ko-KR" sz="1600" kern="0" dirty="0">
                <a:solidFill>
                  <a:srgbClr val="000000"/>
                </a:solidFill>
                <a:latin typeface="+mn-ea"/>
              </a:rPr>
              <a:t>②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년 이내 </a:t>
            </a:r>
            <a:r>
              <a:rPr lang="en-US" altLang="ko-KR" sz="1400" b="1" u="sng" kern="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400" b="1" u="sng" kern="0" dirty="0">
                <a:solidFill>
                  <a:srgbClr val="000000"/>
                </a:solidFill>
                <a:latin typeface="+mn-ea"/>
              </a:rPr>
              <a:t>천만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명 달성 시 </a:t>
            </a:r>
            <a:r>
              <a:rPr lang="ko-KR" altLang="en-US" sz="1400" b="1" u="sng" kern="0" dirty="0">
                <a:solidFill>
                  <a:schemeClr val="accent2"/>
                </a:solidFill>
                <a:latin typeface="+mn-ea"/>
              </a:rPr>
              <a:t>지분 </a:t>
            </a:r>
            <a:r>
              <a:rPr lang="en-US" altLang="ko-KR" sz="1400" b="1" u="sng" kern="0" dirty="0" smtClean="0">
                <a:solidFill>
                  <a:schemeClr val="accent2"/>
                </a:solidFill>
                <a:latin typeface="+mn-ea"/>
              </a:rPr>
              <a:t>10%</a:t>
            </a:r>
            <a:r>
              <a:rPr lang="ko-KR" altLang="en-US" sz="1400" b="1" u="sng" kern="0" dirty="0">
                <a:solidFill>
                  <a:schemeClr val="accent2"/>
                </a:solidFill>
                <a:latin typeface="+mn-ea"/>
              </a:rPr>
              <a:t>는 약 </a:t>
            </a:r>
            <a:r>
              <a:rPr lang="en-US" altLang="ko-KR" sz="1400" b="1" u="sng" kern="0" dirty="0" smtClean="0">
                <a:solidFill>
                  <a:schemeClr val="accent2"/>
                </a:solidFill>
                <a:latin typeface="+mn-ea"/>
              </a:rPr>
              <a:t>1,000</a:t>
            </a:r>
            <a:r>
              <a:rPr lang="ko-KR" altLang="en-US" sz="1400" b="1" u="sng" kern="0" dirty="0">
                <a:solidFill>
                  <a:schemeClr val="accent2"/>
                </a:solidFill>
                <a:latin typeface="+mn-ea"/>
              </a:rPr>
              <a:t>억 가치</a:t>
            </a:r>
            <a:r>
              <a:rPr lang="en-US" altLang="ko-KR" sz="1400" b="1" kern="0" dirty="0">
                <a:solidFill>
                  <a:schemeClr val="accent2"/>
                </a:solidFill>
                <a:latin typeface="+mn-ea"/>
              </a:rPr>
              <a:t>?</a:t>
            </a:r>
            <a:r>
              <a:rPr lang="ko-KR" altLang="en-US" sz="1600" b="1" kern="0" dirty="0">
                <a:solidFill>
                  <a:srgbClr val="000000"/>
                </a:solidFill>
                <a:latin typeface="+mn-ea"/>
              </a:rPr>
              <a:t> </a:t>
            </a:r>
            <a:endParaRPr lang="ko-KR" altLang="en-US" sz="1600" b="1" dirty="0"/>
          </a:p>
          <a:p>
            <a:pPr>
              <a:lnSpc>
                <a:spcPct val="200000"/>
              </a:lnSpc>
              <a:defRPr/>
            </a:pPr>
            <a:r>
              <a:rPr lang="en-US" altLang="ko-KR" sz="800" dirty="0">
                <a:latin typeface="+mn-ea"/>
              </a:rPr>
              <a:t>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latin typeface="+mn-ea"/>
              </a:rPr>
              <a:t>    </a:t>
            </a:r>
            <a:r>
              <a:rPr lang="en-US" altLang="ko-KR" sz="1400" dirty="0" smtClean="0">
                <a:latin typeface="+mn-ea"/>
              </a:rPr>
              <a:t> </a:t>
            </a:r>
            <a:br>
              <a:rPr lang="en-US" altLang="ko-KR" sz="1400" dirty="0" smtClean="0">
                <a:latin typeface="+mn-ea"/>
              </a:rPr>
            </a:br>
            <a:r>
              <a:rPr lang="en-US" altLang="ko-KR" sz="1400" dirty="0" smtClean="0">
                <a:latin typeface="+mn-ea"/>
              </a:rPr>
              <a:t>    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☎ </a:t>
            </a:r>
            <a:r>
              <a:rPr lang="ko-KR" altLang="en-US" sz="1400" dirty="0">
                <a:latin typeface="+mn-ea"/>
              </a:rPr>
              <a:t>문의 </a:t>
            </a:r>
            <a:r>
              <a:rPr lang="en-US" altLang="ko-KR" sz="1400" dirty="0">
                <a:latin typeface="+mn-ea"/>
              </a:rPr>
              <a:t>: </a:t>
            </a:r>
            <a:r>
              <a:rPr lang="en-US" altLang="ko-KR" sz="1400" u="sng" dirty="0" smtClean="0">
                <a:latin typeface="+mn-ea"/>
              </a:rPr>
              <a:t>010-2383-5126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문자만 가능</a:t>
            </a:r>
            <a:r>
              <a:rPr lang="en-US" altLang="ko-KR" sz="1400" dirty="0">
                <a:latin typeface="+mn-ea"/>
              </a:rPr>
              <a:t>) / </a:t>
            </a:r>
            <a:r>
              <a:rPr lang="en-US" altLang="ko-KR" sz="1400" u="sng" dirty="0" smtClean="0">
                <a:latin typeface="+mn-ea"/>
                <a:hlinkClick r:id="rId5"/>
              </a:rPr>
              <a:t>kyj839@naver.com</a:t>
            </a:r>
            <a:endParaRPr lang="en-US" altLang="ko-KR" sz="1400" u="sng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☞</a:t>
            </a:r>
            <a:r>
              <a:rPr lang="ko-KR" altLang="en-US" sz="1400" u="sng" kern="0" dirty="0" smtClean="0">
                <a:latin typeface="+mn-ea"/>
              </a:rPr>
              <a:t>더 자세한 내용은 관심 있는 기업에게만 드리겠습니다</a:t>
            </a:r>
            <a:r>
              <a:rPr lang="en-US" altLang="ko-KR" sz="1400" u="sng" kern="0" dirty="0" smtClean="0">
                <a:latin typeface="+mn-ea"/>
              </a:rPr>
              <a:t>.</a:t>
            </a:r>
            <a:endParaRPr lang="ko-KR" altLang="en-US" sz="1400" kern="0" dirty="0">
              <a:latin typeface="+mn-ea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C0763FEE-FEE6-47E8-A0B7-D848F9504471}"/>
              </a:ext>
            </a:extLst>
          </p:cNvPr>
          <p:cNvSpPr/>
          <p:nvPr/>
        </p:nvSpPr>
        <p:spPr>
          <a:xfrm>
            <a:off x="2475844" y="400691"/>
            <a:ext cx="1906153" cy="309993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800" spc="3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800" spc="300" dirty="0" smtClean="0">
                <a:solidFill>
                  <a:schemeClr val="bg1"/>
                </a:solidFill>
                <a:latin typeface="+mn-ea"/>
              </a:rPr>
              <a:t>차 </a:t>
            </a:r>
            <a:r>
              <a:rPr lang="en-US" sz="800" spc="300" dirty="0" smtClean="0">
                <a:solidFill>
                  <a:schemeClr val="bg1"/>
                </a:solidFill>
                <a:latin typeface="+mn-ea"/>
              </a:rPr>
              <a:t>100</a:t>
            </a:r>
            <a:r>
              <a:rPr lang="ko-KR" altLang="en-US" sz="800" spc="300" dirty="0">
                <a:solidFill>
                  <a:schemeClr val="bg1"/>
                </a:solidFill>
                <a:latin typeface="+mn-ea"/>
              </a:rPr>
              <a:t>만 회원 만들기</a:t>
            </a:r>
            <a:r>
              <a:rPr lang="en-US" altLang="ko-KR" sz="800" spc="300" dirty="0">
                <a:solidFill>
                  <a:schemeClr val="bg1"/>
                </a:solidFill>
                <a:latin typeface="+mn-ea"/>
              </a:rPr>
              <a:t>!</a:t>
            </a:r>
            <a:endParaRPr lang="en-US" sz="8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58F279-6EF7-4633-B76A-9C4BF0E9AB7E}"/>
              </a:ext>
            </a:extLst>
          </p:cNvPr>
          <p:cNvSpPr txBox="1"/>
          <p:nvPr/>
        </p:nvSpPr>
        <p:spPr>
          <a:xfrm>
            <a:off x="947579" y="745222"/>
            <a:ext cx="5002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gradFill flip="none" rotWithShape="1">
                  <a:gsLst>
                    <a:gs pos="0">
                      <a:srgbClr val="0572CD"/>
                    </a:gs>
                    <a:gs pos="48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  <a:latin typeface="+mn-ea"/>
                <a:cs typeface="Roboto Black" panose="02000000000000000000" pitchFamily="2" charset="0"/>
              </a:rPr>
              <a:t>투자 제안</a:t>
            </a:r>
            <a:endParaRPr lang="en-US" sz="4400" b="1" dirty="0">
              <a:gradFill flip="none" rotWithShape="1">
                <a:gsLst>
                  <a:gs pos="0">
                    <a:srgbClr val="0572CD"/>
                  </a:gs>
                  <a:gs pos="4800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  <a:lin ang="2700000" scaled="1"/>
                <a:tileRect/>
              </a:gradFill>
              <a:latin typeface="+mn-ea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2017-Blu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2883</TotalTime>
  <Words>609</Words>
  <Application>Microsoft Office PowerPoint</Application>
  <PresentationFormat>A4 용지(210x297mm)</PresentationFormat>
  <Paragraphs>126</Paragraphs>
  <Slides>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HY견고딕</vt:lpstr>
      <vt:lpstr>Roboto</vt:lpstr>
      <vt:lpstr>Roboto Black</vt:lpstr>
      <vt:lpstr>Roboto Medium</vt:lpstr>
      <vt:lpstr>굴림</vt:lpstr>
      <vt:lpstr>맑은 고딕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290</cp:revision>
  <cp:lastPrinted>2021-10-04T03:29:47Z</cp:lastPrinted>
  <dcterms:created xsi:type="dcterms:W3CDTF">2018-07-12T03:39:51Z</dcterms:created>
  <dcterms:modified xsi:type="dcterms:W3CDTF">2021-12-16T09:39:00Z</dcterms:modified>
</cp:coreProperties>
</file>