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CCC02-FB88-4CCD-A0BE-83699FD2C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F7B3CA-3EE0-4047-9044-2889944DA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F0A0E-3B01-44FF-BF64-E2F95AAB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8ADC4B-1285-4630-A769-F34BEA37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F2B25B-AF50-407C-A47F-F5228A97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98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B21960-DD7D-4AAB-A772-A85AA194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3A5E74-2D7E-4FD7-A821-39206906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579FDF-8BA7-4D1F-AD7A-D23337E1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B14FE9-E641-489D-9CBB-6E1DB098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E229DE-6BAD-4858-A3CA-AD1E525B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27618DF-6064-43E6-B09C-67A6AB4E3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5FE10D-AE53-41D6-9FBD-FEB1FA42E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9C3B78-8158-41E8-8458-762E6C09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8551B1-BD94-49D4-BA28-E4EF7F55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52D04F-E515-4AD5-8729-626594FA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6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39824D-AE2A-4CB8-9D49-A477BF3E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480845-BFC1-4444-B676-A459383B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11F5AA-3F99-4FAD-8905-9C65D046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69DDD7-FF0C-462F-8719-DB5048B6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E6A336-CD3C-491A-B7AB-5FE2E87E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1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E53B7-ADDE-4DF5-9C9F-B8A3E974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F9A58E-062F-467C-86BE-304B8194E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27CA6C-3745-4F41-B3FA-F7616CDB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0D768C-EB3C-4406-A98E-718AD048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B3E1AF-0F10-4269-A628-21F51220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34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8C571-4E9C-4255-874E-2C34D2B3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4A6836-CD53-4B49-968F-6E8ADB2CD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4E4CB7-7452-4898-8881-D3D6CAC8E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B83044-E1D9-4125-BA3C-FC6233AC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0CDDC24-D335-4929-9FDC-4ECFAED1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61091D-B1D8-49E1-BB6E-511970A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06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7306AF-0279-40DC-A240-47B63381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454243-F3A0-4DD1-B79C-E781F813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31241F-96C1-45AA-AFA0-DB10A9FED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A1E44D-484E-46CC-9F7B-3DDDE329C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0B0BC0-77C4-4AF5-AF3F-84AD1D7A1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C6C6DF7-B0EE-403E-842D-30692345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AE86092-5A90-4B53-B43D-7160ED07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449F4CC-9828-49AA-A7CB-146D768D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14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0DE53-CBBC-48F5-BBA8-5D0839B3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2DACBCE-0FC4-45C7-91E5-886B987C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2BD200-2FDB-4D1C-A757-912A38EC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B040CC-307B-4A58-9078-FFA81934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84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64C3E24-F4AB-46FD-AD6D-A5D438D9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B94DE8F-0F6F-4D5E-9DFE-AA8C6AA6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0A1F6C-D2A8-4360-A5EE-358EE88D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7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D673E-7A76-4CE1-9BD5-71C541D0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4A314-A42E-4B7E-A4B7-7B1177F0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BE6E84-19B5-40BF-84C9-EC3E740A9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2CE8E3-261A-4A00-805E-B3C97A5D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044B18-DEC6-4C48-8B2C-6D30788C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96E3BB-FB70-4A98-8223-06C18F50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66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023CA6-CAC0-44D2-8B43-1B8E97B4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5CDE95A-CEB6-4252-AB7E-761CB1B90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431E71-8613-4277-AD11-CDB96277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88D6D5-165B-4DC6-9099-930752AD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3EB3E5-DDA0-4121-963A-AD036F1F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2EE547-F15A-462D-A601-F7BB1599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50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4E4ACA4-4229-46DB-B828-AA87EE24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A05AA4-FDB2-45F9-8311-2A817193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E3DBAE-29B6-4A9C-8E39-B3AD0E7C0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0F250-B0EB-4467-AFA2-5502302B024F}" type="datetimeFigureOut">
              <a:rPr lang="ko-KR" altLang="en-US" smtClean="0"/>
              <a:t>2022-03-27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F078F4-EB77-4636-BF37-CE1FF6B47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1AD7A2-5A01-4A8A-A11E-63417BDC2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0FCD-D749-4866-9DAD-730177DD0B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48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7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6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36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8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49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5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2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6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94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서현</dc:creator>
  <cp:lastModifiedBy>이 서현</cp:lastModifiedBy>
  <cp:revision>12</cp:revision>
  <dcterms:created xsi:type="dcterms:W3CDTF">2022-02-16T09:37:49Z</dcterms:created>
  <dcterms:modified xsi:type="dcterms:W3CDTF">2022-03-27T07:51:59Z</dcterms:modified>
</cp:coreProperties>
</file>