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76" r:id="rId7"/>
    <p:sldId id="272" r:id="rId8"/>
    <p:sldId id="265" r:id="rId9"/>
    <p:sldId id="266" r:id="rId10"/>
    <p:sldId id="275" r:id="rId11"/>
    <p:sldId id="269" r:id="rId12"/>
    <p:sldId id="270" r:id="rId13"/>
    <p:sldId id="271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1.png"/><Relationship Id="rId9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1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11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11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1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2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37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1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37.png"/><Relationship Id="rId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76" y="6238994"/>
            <a:ext cx="18316437" cy="4068284"/>
            <a:chOff x="-14376" y="6238994"/>
            <a:chExt cx="18316437" cy="40682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4376" y="6238994"/>
              <a:ext cx="18316437" cy="406828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030" y="8675963"/>
            <a:ext cx="3780169" cy="63305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030" y="6238681"/>
            <a:ext cx="5475847" cy="63873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268503" y="6511425"/>
            <a:ext cx="2177585" cy="79329"/>
            <a:chOff x="4268503" y="6511425"/>
            <a:chExt cx="2177585" cy="793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8503" y="6511425"/>
              <a:ext cx="2177585" cy="793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45267" y="6538964"/>
            <a:ext cx="2177585" cy="79329"/>
            <a:chOff x="11745267" y="6538964"/>
            <a:chExt cx="2177585" cy="793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45267" y="6538964"/>
              <a:ext cx="2177585" cy="7932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1767" y="3930255"/>
            <a:ext cx="13054817" cy="265527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434640" y="192280"/>
            <a:ext cx="1466916" cy="705097"/>
            <a:chOff x="16434640" y="192280"/>
            <a:chExt cx="1466916" cy="70509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640" y="192280"/>
              <a:ext cx="1466916" cy="7050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486543" y="2195276"/>
            <a:ext cx="9312626" cy="2130450"/>
            <a:chOff x="4486543" y="2195276"/>
            <a:chExt cx="9312626" cy="21304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6988" y="1650050"/>
              <a:ext cx="8274083" cy="4042845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7036" y="1585770"/>
              <a:ext cx="4924434" cy="4121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/>
          <p:cNvGrpSpPr/>
          <p:nvPr/>
        </p:nvGrpSpPr>
        <p:grpSpPr>
          <a:xfrm>
            <a:off x="0" y="6386882"/>
            <a:ext cx="18285714" cy="3923810"/>
            <a:chOff x="0" y="6386882"/>
            <a:chExt cx="18285714" cy="39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6882"/>
              <a:ext cx="18285714" cy="3923810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9239" y="704795"/>
            <a:ext cx="4035657" cy="409647"/>
          </a:xfrm>
          <a:prstGeom prst="rect">
            <a:avLst/>
          </a:prstGeom>
        </p:spPr>
      </p:pic>
      <p:grpSp>
        <p:nvGrpSpPr>
          <p:cNvPr id="4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rcRect b="34562"/>
          <a:stretch>
            <a:fillRect/>
          </a:stretch>
        </p:blipFill>
        <p:spPr>
          <a:xfrm>
            <a:off x="3965764" y="6515100"/>
            <a:ext cx="7159436" cy="1489346"/>
          </a:xfrm>
          <a:prstGeom prst="rect">
            <a:avLst/>
          </a:prstGeom>
        </p:spPr>
      </p:pic>
      <p:grpSp>
        <p:nvGrpSpPr>
          <p:cNvPr id="9" name="그룹 1004"/>
          <p:cNvGrpSpPr/>
          <p:nvPr/>
        </p:nvGrpSpPr>
        <p:grpSpPr>
          <a:xfrm>
            <a:off x="3511835" y="2114267"/>
            <a:ext cx="4722604" cy="4722604"/>
            <a:chOff x="3511835" y="2114267"/>
            <a:chExt cx="4722604" cy="472260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1835" y="2114267"/>
              <a:ext cx="4722604" cy="4722604"/>
            </a:xfrm>
            <a:prstGeom prst="rect">
              <a:avLst/>
            </a:prstGeom>
          </p:spPr>
        </p:pic>
      </p:grpSp>
      <p:grpSp>
        <p:nvGrpSpPr>
          <p:cNvPr id="11" name="그룹 1005"/>
          <p:cNvGrpSpPr/>
          <p:nvPr/>
        </p:nvGrpSpPr>
        <p:grpSpPr>
          <a:xfrm>
            <a:off x="9803914" y="2200521"/>
            <a:ext cx="4722604" cy="4722604"/>
            <a:chOff x="9803914" y="2200521"/>
            <a:chExt cx="4722604" cy="472260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03914" y="2200521"/>
              <a:ext cx="4722604" cy="4722604"/>
            </a:xfrm>
            <a:prstGeom prst="rect">
              <a:avLst/>
            </a:prstGeom>
          </p:spPr>
        </p:pic>
      </p:grpSp>
      <p:grpSp>
        <p:nvGrpSpPr>
          <p:cNvPr id="13" name="그룹 1006"/>
          <p:cNvGrpSpPr/>
          <p:nvPr/>
        </p:nvGrpSpPr>
        <p:grpSpPr>
          <a:xfrm>
            <a:off x="6962842" y="3931428"/>
            <a:ext cx="2179078" cy="1745987"/>
            <a:chOff x="6962842" y="3931428"/>
            <a:chExt cx="2179078" cy="174598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2842" y="3931428"/>
              <a:ext cx="2179078" cy="1745987"/>
            </a:xfrm>
            <a:prstGeom prst="rect">
              <a:avLst/>
            </a:prstGeom>
          </p:spPr>
        </p:pic>
      </p:grpSp>
      <p:grpSp>
        <p:nvGrpSpPr>
          <p:cNvPr id="14" name="그룹 1007"/>
          <p:cNvGrpSpPr/>
          <p:nvPr/>
        </p:nvGrpSpPr>
        <p:grpSpPr>
          <a:xfrm>
            <a:off x="9141920" y="3931428"/>
            <a:ext cx="2179078" cy="1745987"/>
            <a:chOff x="9141920" y="3931428"/>
            <a:chExt cx="2179078" cy="174598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1920" y="3931428"/>
              <a:ext cx="2179078" cy="1745987"/>
            </a:xfrm>
            <a:prstGeom prst="rect">
              <a:avLst/>
            </a:prstGeom>
          </p:spPr>
        </p:pic>
      </p:grpSp>
      <p:grpSp>
        <p:nvGrpSpPr>
          <p:cNvPr id="16" name="그룹 1008"/>
          <p:cNvGrpSpPr/>
          <p:nvPr/>
        </p:nvGrpSpPr>
        <p:grpSpPr>
          <a:xfrm>
            <a:off x="11320999" y="4005502"/>
            <a:ext cx="2721797" cy="1308277"/>
            <a:chOff x="11320999" y="4005502"/>
            <a:chExt cx="2721797" cy="130827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20999" y="4005502"/>
              <a:ext cx="2721797" cy="130827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90600" y="5715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itchFamily="34" charset="-127"/>
                <a:ea typeface="여기어때 잘난체 OTF" pitchFamily="34" charset="-127"/>
              </a:rPr>
              <a:t>카페베네</a:t>
            </a:r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itchFamily="34" charset="-127"/>
                <a:ea typeface="여기어때 잘난체 OTF" pitchFamily="34" charset="-127"/>
              </a:rPr>
              <a:t> </a:t>
            </a:r>
            <a:r>
              <a:rPr lang="en-US" altLang="ko-K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itchFamily="34" charset="-127"/>
                <a:ea typeface="여기어때 잘난체 OTF" pitchFamily="34" charset="-127"/>
              </a:rPr>
              <a:t>&amp; E</a:t>
            </a:r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itchFamily="34" charset="-127"/>
                <a:ea typeface="여기어때 잘난체 OTF" pitchFamily="34" charset="-127"/>
              </a:rPr>
              <a:t>컵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여기어때 잘난체 OTF" pitchFamily="34" charset="-127"/>
              <a:ea typeface="여기어때 잘난체 OTF" pitchFamily="34" charset="-127"/>
            </a:endParaRPr>
          </a:p>
        </p:txBody>
      </p:sp>
      <p:pic>
        <p:nvPicPr>
          <p:cNvPr id="26" name="그림 25" descr="카페베네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3695700"/>
            <a:ext cx="2894394" cy="1665733"/>
          </a:xfrm>
          <a:prstGeom prst="rect">
            <a:avLst/>
          </a:prstGeom>
        </p:spPr>
      </p:pic>
      <p:pic>
        <p:nvPicPr>
          <p:cNvPr id="27" name="그림 26" descr="카페베네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8202167"/>
            <a:ext cx="2894394" cy="16657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4178" y="3015491"/>
            <a:ext cx="18808894" cy="7641997"/>
            <a:chOff x="-344178" y="3015491"/>
            <a:chExt cx="18808894" cy="76419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44178" y="3015491"/>
              <a:ext cx="18808894" cy="76419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58734" y="5254844"/>
            <a:ext cx="14152276" cy="146557"/>
            <a:chOff x="1958734" y="5254844"/>
            <a:chExt cx="14152276" cy="1465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8734" y="5254844"/>
              <a:ext cx="14152276" cy="1465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83" y="139954"/>
            <a:ext cx="6596241" cy="11446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59730" y="4415783"/>
            <a:ext cx="668553" cy="62012"/>
            <a:chOff x="11259730" y="4415783"/>
            <a:chExt cx="668553" cy="6201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1259730" y="4415783"/>
              <a:ext cx="668553" cy="6201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441602" y="6134757"/>
            <a:ext cx="668553" cy="62012"/>
            <a:chOff x="15441602" y="6134757"/>
            <a:chExt cx="668553" cy="6201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441602" y="6134757"/>
              <a:ext cx="668553" cy="6201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75559" y="4412755"/>
            <a:ext cx="668553" cy="62012"/>
            <a:chOff x="2175559" y="4412755"/>
            <a:chExt cx="668553" cy="6201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2175559" y="4412755"/>
              <a:ext cx="668553" cy="6201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333745" y="6114195"/>
            <a:ext cx="668553" cy="62012"/>
            <a:chOff x="6333745" y="6114195"/>
            <a:chExt cx="668553" cy="6201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6333745" y="6114195"/>
              <a:ext cx="668553" cy="6201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18108" y="4709673"/>
            <a:ext cx="1183457" cy="1183457"/>
            <a:chOff x="1918108" y="4709673"/>
            <a:chExt cx="1183457" cy="118345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8108" y="4709673"/>
              <a:ext cx="1183457" cy="1183457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7671" y="4975826"/>
            <a:ext cx="909048" cy="64380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076293" y="4709673"/>
            <a:ext cx="1183457" cy="1183457"/>
            <a:chOff x="6076293" y="4709673"/>
            <a:chExt cx="1183457" cy="118345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6293" y="4709673"/>
              <a:ext cx="1183457" cy="118345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171" y="4975826"/>
            <a:ext cx="877483" cy="640210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002278" y="4709673"/>
            <a:ext cx="1183457" cy="1183457"/>
            <a:chOff x="11002278" y="4709673"/>
            <a:chExt cx="1183457" cy="118345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02278" y="4709673"/>
              <a:ext cx="1183457" cy="1183457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49168" y="4987063"/>
            <a:ext cx="907607" cy="64380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5184150" y="4709673"/>
            <a:ext cx="1183457" cy="1183457"/>
            <a:chOff x="15184150" y="4709673"/>
            <a:chExt cx="1183457" cy="11834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84150" y="4709673"/>
              <a:ext cx="1183457" cy="1183457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66395" y="4975826"/>
            <a:ext cx="908578" cy="64596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68570" y="1950228"/>
            <a:ext cx="5991516" cy="486521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5877" y="2384506"/>
            <a:ext cx="5083069" cy="82277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778" y="3154025"/>
            <a:ext cx="4110184" cy="822779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05087" y="6487915"/>
            <a:ext cx="9352860" cy="486520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8505" y="6924252"/>
            <a:ext cx="9602011" cy="486521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62944" y="7373763"/>
            <a:ext cx="9041538" cy="257979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41973" y="1277563"/>
            <a:ext cx="8661808" cy="48652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25296" y="1683268"/>
            <a:ext cx="10213709" cy="486520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04226" y="2088976"/>
            <a:ext cx="7440496" cy="486521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39598" y="2904183"/>
            <a:ext cx="9025042" cy="486521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9058" y="3289573"/>
            <a:ext cx="11386964" cy="486521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956175" y="3682556"/>
            <a:ext cx="10451245" cy="48652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453165" y="6460040"/>
            <a:ext cx="4657630" cy="370270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8337425" y="1095247"/>
            <a:ext cx="1610857" cy="64538"/>
            <a:chOff x="8337425" y="1095247"/>
            <a:chExt cx="1610857" cy="6453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37425" y="1095247"/>
              <a:ext cx="1610857" cy="64538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42458" y="2492753"/>
            <a:ext cx="8537645" cy="486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3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45813" y="1502998"/>
            <a:ext cx="6171429" cy="5938272"/>
            <a:chOff x="2545813" y="1502998"/>
            <a:chExt cx="6171429" cy="59382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813" y="1502998"/>
              <a:ext cx="6171429" cy="59382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634" y="4496800"/>
            <a:ext cx="3647690" cy="105484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166" y="4241772"/>
            <a:ext cx="1566691" cy="3701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161905" y="580380"/>
            <a:ext cx="16855317" cy="9124953"/>
            <a:chOff x="9161905" y="580380"/>
            <a:chExt cx="16855317" cy="912495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9161905" y="580380"/>
              <a:ext cx="757649" cy="757649"/>
              <a:chOff x="9161905" y="580380"/>
              <a:chExt cx="757649" cy="757649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9161905" y="580380"/>
                <a:ext cx="757649" cy="757649"/>
                <a:chOff x="9161905" y="580380"/>
                <a:chExt cx="757649" cy="757649"/>
              </a:xfrm>
            </p:grpSpPr>
            <p:pic>
              <p:nvPicPr>
                <p:cNvPr id="10" name="Object 9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61905" y="580380"/>
                  <a:ext cx="757649" cy="757649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9358895" y="799918"/>
                <a:ext cx="363668" cy="318573"/>
                <a:chOff x="9358895" y="799918"/>
                <a:chExt cx="363668" cy="318573"/>
              </a:xfrm>
            </p:grpSpPr>
            <p:pic>
              <p:nvPicPr>
                <p:cNvPr id="13" name="Object 12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9358895" y="799918"/>
                  <a:ext cx="363668" cy="3185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7223" y="527418"/>
              <a:ext cx="1652213" cy="629368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36046" y="1182299"/>
              <a:ext cx="5116933" cy="1734386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9161905" y="3424563"/>
              <a:ext cx="757649" cy="757649"/>
              <a:chOff x="9161905" y="3424563"/>
              <a:chExt cx="757649" cy="757649"/>
            </a:xfrm>
          </p:grpSpPr>
          <p:grpSp>
            <p:nvGrpSpPr>
              <p:cNvPr id="1007" name="그룹 1007"/>
              <p:cNvGrpSpPr/>
              <p:nvPr/>
            </p:nvGrpSpPr>
            <p:grpSpPr>
              <a:xfrm>
                <a:off x="9161905" y="3424563"/>
                <a:ext cx="757649" cy="757649"/>
                <a:chOff x="9161905" y="3424563"/>
                <a:chExt cx="757649" cy="757649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61905" y="3424563"/>
                  <a:ext cx="757649" cy="757649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9359644" y="3622484"/>
                <a:ext cx="362170" cy="361808"/>
                <a:chOff x="9359644" y="3622484"/>
                <a:chExt cx="362170" cy="361808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9359644" y="3622484"/>
                  <a:ext cx="362170" cy="36180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7223" y="3371601"/>
              <a:ext cx="1579354" cy="627602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36046" y="4004416"/>
              <a:ext cx="2443911" cy="908358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9161905" y="7085025"/>
              <a:ext cx="757649" cy="757649"/>
              <a:chOff x="9161905" y="7085025"/>
              <a:chExt cx="757649" cy="757649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9161905" y="7085025"/>
                <a:ext cx="757649" cy="757649"/>
                <a:chOff x="9161905" y="7085025"/>
                <a:chExt cx="757649" cy="757649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61905" y="7085025"/>
                  <a:ext cx="757649" cy="757649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9354509" y="7337965"/>
                <a:ext cx="372441" cy="251770"/>
                <a:chOff x="9354509" y="7337965"/>
                <a:chExt cx="372441" cy="251770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9354509" y="7337965"/>
                  <a:ext cx="372441" cy="25177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27223" y="7032063"/>
              <a:ext cx="1200726" cy="629368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36055" y="7675912"/>
              <a:ext cx="3342702" cy="573316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>
              <a:off x="9161905" y="8768724"/>
              <a:ext cx="757649" cy="757649"/>
              <a:chOff x="9161905" y="8768724"/>
              <a:chExt cx="757649" cy="75764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161905" y="8768724"/>
                <a:ext cx="757649" cy="757649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9348210" y="8955221"/>
              <a:ext cx="385039" cy="384654"/>
              <a:chOff x="9348210" y="8955221"/>
              <a:chExt cx="385039" cy="384654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348210" y="8955221"/>
                <a:ext cx="385039" cy="384654"/>
              </a:xfrm>
              <a:prstGeom prst="rect">
                <a:avLst/>
              </a:prstGeom>
            </p:spPr>
          </p:pic>
        </p:grpSp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27223" y="8715762"/>
              <a:ext cx="1539809" cy="629368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36046" y="9249270"/>
              <a:ext cx="2830830" cy="578024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27228" y="5366822"/>
              <a:ext cx="870117" cy="631133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35996" y="6007004"/>
              <a:ext cx="2627317" cy="505348"/>
            </a:xfrm>
            <a:prstGeom prst="rect">
              <a:avLst/>
            </a:prstGeom>
          </p:spPr>
        </p:pic>
        <p:grpSp>
          <p:nvGrpSpPr>
            <p:cNvPr id="1014" name="그룹 1014"/>
            <p:cNvGrpSpPr/>
            <p:nvPr/>
          </p:nvGrpSpPr>
          <p:grpSpPr>
            <a:xfrm>
              <a:off x="9161905" y="5419784"/>
              <a:ext cx="757649" cy="757649"/>
              <a:chOff x="9161905" y="5419784"/>
              <a:chExt cx="757649" cy="757649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9161905" y="5419784"/>
                <a:ext cx="757649" cy="757649"/>
                <a:chOff x="9161905" y="5419784"/>
                <a:chExt cx="757649" cy="757649"/>
              </a:xfrm>
            </p:grpSpPr>
            <p:pic>
              <p:nvPicPr>
                <p:cNvPr id="50" name="Object 49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61905" y="5419784"/>
                  <a:ext cx="757649" cy="757649"/>
                </a:xfrm>
                <a:prstGeom prst="rect">
                  <a:avLst/>
                </a:prstGeom>
              </p:spPr>
            </p:pic>
          </p:grpSp>
          <p:grpSp>
            <p:nvGrpSpPr>
              <p:cNvPr id="1016" name="그룹 1016"/>
              <p:cNvGrpSpPr/>
              <p:nvPr/>
            </p:nvGrpSpPr>
            <p:grpSpPr>
              <a:xfrm>
                <a:off x="9316393" y="5603719"/>
                <a:ext cx="448673" cy="389784"/>
                <a:chOff x="9316393" y="5603719"/>
                <a:chExt cx="448673" cy="389784"/>
              </a:xfrm>
            </p:grpSpPr>
            <p:pic>
              <p:nvPicPr>
                <p:cNvPr id="53" name="Object 52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9316393" y="5603719"/>
                  <a:ext cx="448673" cy="38978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7" name="그룹 1017"/>
          <p:cNvGrpSpPr/>
          <p:nvPr/>
        </p:nvGrpSpPr>
        <p:grpSpPr>
          <a:xfrm>
            <a:off x="13045019" y="4588712"/>
            <a:ext cx="5242981" cy="5698288"/>
            <a:chOff x="13045019" y="4588712"/>
            <a:chExt cx="5242981" cy="5698288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1" cstate="print"/>
            <a:srcRect r="25757" b="39483"/>
            <a:stretch>
              <a:fillRect/>
            </a:stretch>
          </p:blipFill>
          <p:spPr>
            <a:xfrm>
              <a:off x="13045019" y="4588712"/>
              <a:ext cx="5242981" cy="569828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955297" y="5498688"/>
            <a:ext cx="1501846" cy="32034"/>
            <a:chOff x="955297" y="5498688"/>
            <a:chExt cx="1501846" cy="32034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5297" y="5498688"/>
              <a:ext cx="1501846" cy="32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3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14286" y="2983887"/>
            <a:ext cx="15634194" cy="3171367"/>
            <a:chOff x="1314286" y="2983887"/>
            <a:chExt cx="15634194" cy="31713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286" y="2983887"/>
              <a:ext cx="15634194" cy="31713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055" y="2602944"/>
            <a:ext cx="15765129" cy="408624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320138" y="4314837"/>
            <a:ext cx="13645439" cy="509466"/>
            <a:chOff x="2320138" y="4314837"/>
            <a:chExt cx="13645439" cy="50946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0138" y="4314837"/>
              <a:ext cx="13645439" cy="50946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9796" y="4375290"/>
            <a:ext cx="14534300" cy="3934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74220" y="1904536"/>
            <a:ext cx="11895780" cy="533320"/>
            <a:chOff x="1474220" y="1904536"/>
            <a:chExt cx="11895780" cy="53332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079" y="1847394"/>
              <a:ext cx="6368547" cy="682078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7949206" y="2122122"/>
              <a:ext cx="5420794" cy="98148"/>
              <a:chOff x="7949206" y="2122122"/>
              <a:chExt cx="5420794" cy="9814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949206" y="2122122"/>
                <a:ext cx="5420794" cy="98148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8414765" y="8858132"/>
            <a:ext cx="1456185" cy="699940"/>
            <a:chOff x="8414765" y="8858132"/>
            <a:chExt cx="1456185" cy="69994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4765" y="8858132"/>
              <a:ext cx="1456185" cy="69994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1894" y="6594778"/>
            <a:ext cx="11376964" cy="67560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250682" y="6869506"/>
            <a:ext cx="5420794" cy="98148"/>
            <a:chOff x="7250682" y="6869506"/>
            <a:chExt cx="5420794" cy="9814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0682" y="6869506"/>
              <a:ext cx="5420794" cy="98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6386882"/>
            <a:ext cx="18285714" cy="3923810"/>
            <a:chOff x="0" y="6386882"/>
            <a:chExt cx="18285714" cy="39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6882"/>
              <a:ext cx="18285714" cy="39238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982" y="544013"/>
            <a:ext cx="4343521" cy="6693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6882" y="9502230"/>
            <a:ext cx="16330999" cy="55418"/>
            <a:chOff x="986882" y="9502230"/>
            <a:chExt cx="16330999" cy="554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882" y="9502230"/>
              <a:ext cx="16330999" cy="5541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8430" y="7862430"/>
            <a:ext cx="11116615" cy="172516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355762" y="1426849"/>
            <a:ext cx="10192824" cy="5438095"/>
            <a:chOff x="4355762" y="1426849"/>
            <a:chExt cx="10192824" cy="5438095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4355762" y="1426849"/>
              <a:ext cx="3356417" cy="5437235"/>
              <a:chOff x="4355762" y="1426849"/>
              <a:chExt cx="3356417" cy="5437235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96632" y="-1072690"/>
                <a:ext cx="6712835" cy="10874470"/>
              </a:xfrm>
              <a:prstGeom prst="rect">
                <a:avLst/>
              </a:prstGeom>
            </p:spPr>
          </p:pic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55762" y="1426849"/>
                <a:ext cx="3356417" cy="543723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884392" y="2042683"/>
              <a:ext cx="2446824" cy="2466900"/>
              <a:chOff x="8884392" y="2042683"/>
              <a:chExt cx="2446824" cy="2466900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20687" y="968941"/>
                <a:ext cx="4893649" cy="4933801"/>
              </a:xfrm>
              <a:prstGeom prst="rect">
                <a:avLst/>
              </a:prstGeom>
            </p:spPr>
          </p:pic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884392" y="2042683"/>
                <a:ext cx="2446824" cy="246690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2100967" y="2184867"/>
              <a:ext cx="2446824" cy="2466900"/>
              <a:chOff x="12100967" y="2184867"/>
              <a:chExt cx="2446824" cy="2466900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037263" y="1111125"/>
                <a:ext cx="4893649" cy="4933801"/>
              </a:xfrm>
              <a:prstGeom prst="rect">
                <a:avLst/>
              </a:prstGeom>
            </p:spPr>
          </p:pic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100967" y="2184867"/>
                <a:ext cx="2446824" cy="2466900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0224136" y="4158392"/>
              <a:ext cx="2446824" cy="2466900"/>
              <a:chOff x="10224136" y="4158392"/>
              <a:chExt cx="2446824" cy="24669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160432" y="3084650"/>
                <a:ext cx="4893649" cy="4933801"/>
              </a:xfrm>
              <a:prstGeom prst="rect">
                <a:avLst/>
              </a:prstGeom>
            </p:spPr>
          </p:pic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224136" y="4158392"/>
                <a:ext cx="2446824" cy="2466900"/>
              </a:xfrm>
              <a:prstGeom prst="rect">
                <a:avLst/>
              </a:prstGeom>
            </p:spPr>
          </p:pic>
        </p:grpSp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8164" y="7028764"/>
            <a:ext cx="10524375" cy="912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677" y="8538967"/>
            <a:ext cx="6459804" cy="68207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982" y="543301"/>
            <a:ext cx="5205958" cy="67769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397468"/>
            <a:ext cx="16330999" cy="55418"/>
            <a:chOff x="977358" y="9397468"/>
            <a:chExt cx="16330999" cy="5541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58" y="9397468"/>
              <a:ext cx="16330999" cy="5541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49239" y="711938"/>
            <a:ext cx="4057371" cy="39976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49445" y="3820101"/>
            <a:ext cx="4813926" cy="960094"/>
            <a:chOff x="8249445" y="3820101"/>
            <a:chExt cx="4813926" cy="96009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9445" y="3820101"/>
              <a:ext cx="4813926" cy="96009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65919" y="4030188"/>
            <a:ext cx="4205392" cy="56326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21762" y="1235333"/>
            <a:ext cx="6447419" cy="723348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12803" y="4056285"/>
            <a:ext cx="2267152" cy="122949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9213" y="5118734"/>
            <a:ext cx="1842994" cy="87439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3372" y="4056285"/>
            <a:ext cx="2176084" cy="177195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9418" y="5650546"/>
            <a:ext cx="1842994" cy="87439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506" y="2080173"/>
            <a:ext cx="1706601" cy="98024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67178" y="2945369"/>
            <a:ext cx="1169711" cy="52463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44279" y="2170304"/>
            <a:ext cx="6701096" cy="960094"/>
            <a:chOff x="10144279" y="2170304"/>
            <a:chExt cx="6701096" cy="96009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44279" y="2170304"/>
              <a:ext cx="6701096" cy="960094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93122" y="2397036"/>
            <a:ext cx="6404058" cy="58005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986191" y="3820101"/>
            <a:ext cx="5547266" cy="5290705"/>
            <a:chOff x="10986191" y="3820101"/>
            <a:chExt cx="5547266" cy="529070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86191" y="3820101"/>
              <a:ext cx="5547266" cy="52907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54573" y="4837338"/>
            <a:ext cx="943774" cy="1468908"/>
            <a:chOff x="12954573" y="4837338"/>
            <a:chExt cx="943774" cy="146890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54573" y="4837338"/>
              <a:ext cx="943774" cy="1468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982" y="544013"/>
            <a:ext cx="4720256" cy="6727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397468"/>
            <a:ext cx="16330999" cy="55418"/>
            <a:chOff x="977358" y="939746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397468"/>
              <a:ext cx="16330999" cy="5541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9239" y="697652"/>
            <a:ext cx="4057371" cy="4140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437421" y="2260847"/>
            <a:ext cx="8068464" cy="5764020"/>
            <a:chOff x="8437421" y="2260847"/>
            <a:chExt cx="8068464" cy="57640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7421" y="2260847"/>
              <a:ext cx="8068464" cy="57640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33333" y="2375133"/>
            <a:ext cx="3457120" cy="4632656"/>
            <a:chOff x="2133333" y="2375133"/>
            <a:chExt cx="3457120" cy="463265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333" y="2375133"/>
              <a:ext cx="3457120" cy="46326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193658" y="2874878"/>
            <a:ext cx="5315641" cy="4132911"/>
            <a:chOff x="3193658" y="2874878"/>
            <a:chExt cx="5315641" cy="413291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3658" y="2874878"/>
              <a:ext cx="5315641" cy="413291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49647" y="2555617"/>
            <a:ext cx="6374006" cy="154761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7689" y="7397516"/>
            <a:ext cx="9159941" cy="214629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80101" y="4260446"/>
            <a:ext cx="6593512" cy="86105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72482" y="5136452"/>
            <a:ext cx="5400175" cy="152301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6357" y="4758481"/>
            <a:ext cx="4139712" cy="2646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133693" y="2178799"/>
            <a:ext cx="3586524" cy="3586524"/>
            <a:chOff x="2133693" y="2178799"/>
            <a:chExt cx="3586524" cy="3586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93" y="2178799"/>
              <a:ext cx="3586524" cy="35865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285" y="2981171"/>
            <a:ext cx="3544569" cy="20232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400622" y="2178799"/>
            <a:ext cx="3586524" cy="3586524"/>
            <a:chOff x="5400622" y="2178799"/>
            <a:chExt cx="3586524" cy="358652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5400622" y="2178799"/>
              <a:ext cx="3586524" cy="3586524"/>
              <a:chOff x="5400622" y="2178799"/>
              <a:chExt cx="3586524" cy="358652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00622" y="2178799"/>
                <a:ext cx="3586524" cy="3586524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5710" y="3027905"/>
              <a:ext cx="3372042" cy="201599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614667" y="2178799"/>
            <a:ext cx="3639408" cy="3586524"/>
            <a:chOff x="8614667" y="2178799"/>
            <a:chExt cx="3639408" cy="358652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8667551" y="2178799"/>
              <a:ext cx="3586524" cy="3586524"/>
              <a:chOff x="8667551" y="2178799"/>
              <a:chExt cx="3586524" cy="3586524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67551" y="2178799"/>
                <a:ext cx="3586524" cy="3586524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9752" y="3353536"/>
              <a:ext cx="3367953" cy="140279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3535" y="7286955"/>
            <a:ext cx="9154811" cy="181659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982" y="543300"/>
            <a:ext cx="3729431" cy="67769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49239" y="702409"/>
            <a:ext cx="4057370" cy="40929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77358" y="9502230"/>
            <a:ext cx="16330999" cy="55418"/>
            <a:chOff x="977358" y="9502230"/>
            <a:chExt cx="16330999" cy="5541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7358" y="9502230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724600" y="2178799"/>
            <a:ext cx="5469441" cy="7000196"/>
            <a:chOff x="11724600" y="2178799"/>
            <a:chExt cx="5469441" cy="700019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24600" y="2178799"/>
              <a:ext cx="5469441" cy="70001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1115" y="6309679"/>
            <a:ext cx="4075336" cy="893254"/>
            <a:chOff x="1281115" y="6309679"/>
            <a:chExt cx="4075336" cy="89325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960000">
              <a:off x="1281115" y="6309679"/>
              <a:ext cx="4075336" cy="893254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-960000">
            <a:off x="1266977" y="6326399"/>
            <a:ext cx="4188499" cy="861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/>
          <p:cNvGrpSpPr/>
          <p:nvPr/>
        </p:nvGrpSpPr>
        <p:grpSpPr>
          <a:xfrm>
            <a:off x="0" y="6386882"/>
            <a:ext cx="18285714" cy="3923810"/>
            <a:chOff x="0" y="6386882"/>
            <a:chExt cx="18285714" cy="39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6882"/>
              <a:ext cx="18285714" cy="39238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982" y="543300"/>
            <a:ext cx="5518728" cy="69941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9239" y="697653"/>
            <a:ext cx="4034057" cy="414047"/>
          </a:xfrm>
          <a:prstGeom prst="rect">
            <a:avLst/>
          </a:prstGeom>
        </p:spPr>
      </p:pic>
      <p:grpSp>
        <p:nvGrpSpPr>
          <p:cNvPr id="4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7" name="그룹 1003"/>
          <p:cNvGrpSpPr/>
          <p:nvPr/>
        </p:nvGrpSpPr>
        <p:grpSpPr>
          <a:xfrm>
            <a:off x="986882" y="9502230"/>
            <a:ext cx="16330999" cy="55418"/>
            <a:chOff x="986882" y="9502230"/>
            <a:chExt cx="16330999" cy="554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882" y="9502230"/>
              <a:ext cx="16330999" cy="5541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6548" y="2288119"/>
            <a:ext cx="11173479" cy="159453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4171" y="1803111"/>
            <a:ext cx="10983405" cy="81849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18430" y="7861164"/>
            <a:ext cx="11297428" cy="172516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00345" y="3518252"/>
            <a:ext cx="3370391" cy="680173"/>
          </a:xfrm>
          <a:prstGeom prst="rect">
            <a:avLst/>
          </a:prstGeom>
        </p:spPr>
      </p:pic>
      <p:grpSp>
        <p:nvGrpSpPr>
          <p:cNvPr id="9" name="그룹 1004"/>
          <p:cNvGrpSpPr/>
          <p:nvPr/>
        </p:nvGrpSpPr>
        <p:grpSpPr>
          <a:xfrm>
            <a:off x="9619739" y="5338772"/>
            <a:ext cx="2125972" cy="1435031"/>
            <a:chOff x="9619739" y="5338772"/>
            <a:chExt cx="2125972" cy="14350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9739" y="5338772"/>
              <a:ext cx="2125972" cy="1435031"/>
            </a:xfrm>
            <a:prstGeom prst="rect">
              <a:avLst/>
            </a:prstGeom>
          </p:spPr>
        </p:pic>
      </p:grpSp>
      <p:grpSp>
        <p:nvGrpSpPr>
          <p:cNvPr id="10" name="그룹 1005"/>
          <p:cNvGrpSpPr/>
          <p:nvPr/>
        </p:nvGrpSpPr>
        <p:grpSpPr>
          <a:xfrm>
            <a:off x="12479282" y="4166366"/>
            <a:ext cx="1652478" cy="3471873"/>
            <a:chOff x="12479282" y="4166366"/>
            <a:chExt cx="1652478" cy="347187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79282" y="4166366"/>
              <a:ext cx="1652478" cy="3471873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488807" y="3518252"/>
            <a:ext cx="1548695" cy="673697"/>
          </a:xfrm>
          <a:prstGeom prst="rect">
            <a:avLst/>
          </a:prstGeom>
        </p:spPr>
      </p:pic>
      <p:grpSp>
        <p:nvGrpSpPr>
          <p:cNvPr id="12" name="그룹 1006"/>
          <p:cNvGrpSpPr/>
          <p:nvPr/>
        </p:nvGrpSpPr>
        <p:grpSpPr>
          <a:xfrm>
            <a:off x="4153954" y="4293355"/>
            <a:ext cx="4816501" cy="3208994"/>
            <a:chOff x="4153954" y="4293355"/>
            <a:chExt cx="4816501" cy="320899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3954" y="4293355"/>
              <a:ext cx="4816501" cy="320899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42243" y="7734185"/>
            <a:ext cx="6740096" cy="2233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/>
          <p:cNvGrpSpPr/>
          <p:nvPr/>
        </p:nvGrpSpPr>
        <p:grpSpPr>
          <a:xfrm>
            <a:off x="0" y="6386882"/>
            <a:ext cx="18285714" cy="3923810"/>
            <a:chOff x="0" y="6386882"/>
            <a:chExt cx="18285714" cy="39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86882"/>
              <a:ext cx="18285714" cy="39238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982" y="543301"/>
            <a:ext cx="3720288" cy="66893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9239" y="697653"/>
            <a:ext cx="4034057" cy="414047"/>
          </a:xfrm>
          <a:prstGeom prst="rect">
            <a:avLst/>
          </a:prstGeom>
        </p:spPr>
      </p:pic>
      <p:grpSp>
        <p:nvGrpSpPr>
          <p:cNvPr id="4" name="그룹 1002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309" y="3887429"/>
            <a:ext cx="3058794" cy="98566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6192" y="3887429"/>
            <a:ext cx="2557909" cy="9817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6447" y="3887429"/>
            <a:ext cx="2352461" cy="9817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00348" y="3887429"/>
            <a:ext cx="3693960" cy="983683"/>
          </a:xfrm>
          <a:prstGeom prst="rect">
            <a:avLst/>
          </a:prstGeom>
        </p:spPr>
      </p:pic>
      <p:grpSp>
        <p:nvGrpSpPr>
          <p:cNvPr id="7" name="그룹 1003"/>
          <p:cNvGrpSpPr/>
          <p:nvPr/>
        </p:nvGrpSpPr>
        <p:grpSpPr>
          <a:xfrm>
            <a:off x="3526700" y="5090368"/>
            <a:ext cx="11241842" cy="179946"/>
            <a:chOff x="3526700" y="5090368"/>
            <a:chExt cx="11241842" cy="179946"/>
          </a:xfrm>
        </p:grpSpPr>
        <p:grpSp>
          <p:nvGrpSpPr>
            <p:cNvPr id="9" name="그룹 1004"/>
            <p:cNvGrpSpPr/>
            <p:nvPr/>
          </p:nvGrpSpPr>
          <p:grpSpPr>
            <a:xfrm>
              <a:off x="3526700" y="5090368"/>
              <a:ext cx="6171429" cy="179946"/>
              <a:chOff x="3526700" y="5090368"/>
              <a:chExt cx="6171429" cy="17994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26700" y="5090368"/>
                <a:ext cx="6171429" cy="179946"/>
              </a:xfrm>
              <a:prstGeom prst="rect">
                <a:avLst/>
              </a:prstGeom>
            </p:spPr>
          </p:pic>
        </p:grpSp>
        <p:grpSp>
          <p:nvGrpSpPr>
            <p:cNvPr id="14" name="그룹 1005"/>
            <p:cNvGrpSpPr/>
            <p:nvPr/>
          </p:nvGrpSpPr>
          <p:grpSpPr>
            <a:xfrm>
              <a:off x="8597114" y="5090368"/>
              <a:ext cx="6171429" cy="179946"/>
              <a:chOff x="8597114" y="5090368"/>
              <a:chExt cx="6171429" cy="17994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597114" y="5090368"/>
                <a:ext cx="6171429" cy="179946"/>
              </a:xfrm>
              <a:prstGeom prst="rect">
                <a:avLst/>
              </a:prstGeom>
            </p:spPr>
          </p:pic>
        </p:grpSp>
      </p:grpSp>
      <p:grpSp>
        <p:nvGrpSpPr>
          <p:cNvPr id="15" name="그룹 1006"/>
          <p:cNvGrpSpPr/>
          <p:nvPr/>
        </p:nvGrpSpPr>
        <p:grpSpPr>
          <a:xfrm>
            <a:off x="3421938" y="4986387"/>
            <a:ext cx="387905" cy="387908"/>
            <a:chOff x="3421938" y="4986387"/>
            <a:chExt cx="387905" cy="38790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1938" y="4986387"/>
              <a:ext cx="387905" cy="387908"/>
            </a:xfrm>
            <a:prstGeom prst="rect">
              <a:avLst/>
            </a:prstGeom>
          </p:spPr>
        </p:pic>
      </p:grpSp>
      <p:grpSp>
        <p:nvGrpSpPr>
          <p:cNvPr id="17" name="그룹 1007"/>
          <p:cNvGrpSpPr/>
          <p:nvPr/>
        </p:nvGrpSpPr>
        <p:grpSpPr>
          <a:xfrm>
            <a:off x="14475876" y="4986387"/>
            <a:ext cx="387905" cy="387908"/>
            <a:chOff x="14475876" y="4986387"/>
            <a:chExt cx="387905" cy="3879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75876" y="4986387"/>
              <a:ext cx="387905" cy="387908"/>
            </a:xfrm>
            <a:prstGeom prst="rect">
              <a:avLst/>
            </a:prstGeom>
          </p:spPr>
        </p:pic>
      </p:grpSp>
      <p:grpSp>
        <p:nvGrpSpPr>
          <p:cNvPr id="18" name="그룹 1008"/>
          <p:cNvGrpSpPr/>
          <p:nvPr/>
        </p:nvGrpSpPr>
        <p:grpSpPr>
          <a:xfrm>
            <a:off x="7104173" y="4986387"/>
            <a:ext cx="387905" cy="387908"/>
            <a:chOff x="7104173" y="4986387"/>
            <a:chExt cx="387905" cy="38790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4173" y="4986387"/>
              <a:ext cx="387905" cy="387908"/>
            </a:xfrm>
            <a:prstGeom prst="rect">
              <a:avLst/>
            </a:prstGeom>
          </p:spPr>
        </p:pic>
      </p:grpSp>
      <p:grpSp>
        <p:nvGrpSpPr>
          <p:cNvPr id="20" name="그룹 1009"/>
          <p:cNvGrpSpPr/>
          <p:nvPr/>
        </p:nvGrpSpPr>
        <p:grpSpPr>
          <a:xfrm>
            <a:off x="10815773" y="4986387"/>
            <a:ext cx="387905" cy="387908"/>
            <a:chOff x="10815773" y="4986387"/>
            <a:chExt cx="387905" cy="38790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15773" y="4986387"/>
              <a:ext cx="387905" cy="387908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4931" y="5279061"/>
            <a:ext cx="1552275" cy="105883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98863" y="5279056"/>
            <a:ext cx="1590750" cy="1062260"/>
          </a:xfrm>
          <a:prstGeom prst="rect">
            <a:avLst/>
          </a:prstGeom>
        </p:spPr>
      </p:pic>
      <p:grpSp>
        <p:nvGrpSpPr>
          <p:cNvPr id="21" name="그룹 1010"/>
          <p:cNvGrpSpPr/>
          <p:nvPr/>
        </p:nvGrpSpPr>
        <p:grpSpPr>
          <a:xfrm>
            <a:off x="9512661" y="6057724"/>
            <a:ext cx="2908525" cy="2908525"/>
            <a:chOff x="9512661" y="6057724"/>
            <a:chExt cx="2908525" cy="290852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12661" y="6057724"/>
              <a:ext cx="2908525" cy="2908525"/>
            </a:xfrm>
            <a:prstGeom prst="rect">
              <a:avLst/>
            </a:prstGeom>
          </p:spPr>
        </p:pic>
      </p:grpSp>
      <p:grpSp>
        <p:nvGrpSpPr>
          <p:cNvPr id="22" name="그룹 1011"/>
          <p:cNvGrpSpPr/>
          <p:nvPr/>
        </p:nvGrpSpPr>
        <p:grpSpPr>
          <a:xfrm>
            <a:off x="5822374" y="6063877"/>
            <a:ext cx="2908525" cy="2908525"/>
            <a:chOff x="5822374" y="6063877"/>
            <a:chExt cx="2908525" cy="290852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2374" y="6063877"/>
              <a:ext cx="2908525" cy="2908525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30284" y="8939291"/>
            <a:ext cx="1354768" cy="85376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30621" y="8939291"/>
            <a:ext cx="1425983" cy="853769"/>
          </a:xfrm>
          <a:prstGeom prst="rect">
            <a:avLst/>
          </a:prstGeom>
        </p:spPr>
      </p:pic>
      <p:grpSp>
        <p:nvGrpSpPr>
          <p:cNvPr id="24" name="그룹 1012"/>
          <p:cNvGrpSpPr/>
          <p:nvPr/>
        </p:nvGrpSpPr>
        <p:grpSpPr>
          <a:xfrm>
            <a:off x="2323805" y="1235333"/>
            <a:ext cx="13546592" cy="2853251"/>
            <a:chOff x="2323805" y="1235333"/>
            <a:chExt cx="13546592" cy="285325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23805" y="1235333"/>
              <a:ext cx="13546592" cy="28532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982" y="544013"/>
            <a:ext cx="4221603" cy="66822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397468"/>
            <a:ext cx="16330999" cy="55418"/>
            <a:chOff x="977358" y="939746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397468"/>
              <a:ext cx="16330999" cy="5541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9239" y="697652"/>
            <a:ext cx="4057371" cy="4140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51970" y="4045419"/>
            <a:ext cx="16587478" cy="2104669"/>
            <a:chOff x="851970" y="4045419"/>
            <a:chExt cx="16587478" cy="210466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4877543" y="4204681"/>
              <a:ext cx="2556201" cy="1786146"/>
              <a:chOff x="14877543" y="4204681"/>
              <a:chExt cx="2556201" cy="1786146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877543" y="4204681"/>
                <a:ext cx="2556201" cy="178614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990124" y="4240795"/>
              <a:ext cx="2664130" cy="1909293"/>
              <a:chOff x="7990124" y="4240795"/>
              <a:chExt cx="2664130" cy="1909293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990124" y="4240795"/>
                <a:ext cx="2664130" cy="190929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465361" y="4053093"/>
              <a:ext cx="2599674" cy="1863099"/>
              <a:chOff x="5465361" y="4053093"/>
              <a:chExt cx="2599674" cy="1863099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65361" y="4053093"/>
                <a:ext cx="2599674" cy="1863099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410059" y="4243190"/>
              <a:ext cx="2120978" cy="1895574"/>
              <a:chOff x="3410059" y="4243190"/>
              <a:chExt cx="2120978" cy="1895574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410059" y="4243190"/>
                <a:ext cx="2120978" cy="189557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51970" y="4045419"/>
              <a:ext cx="2622496" cy="1871816"/>
              <a:chOff x="851970" y="4045419"/>
              <a:chExt cx="2622496" cy="187181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51970" y="4045419"/>
                <a:ext cx="2622496" cy="1871816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5024" y="4833590"/>
              <a:ext cx="1298130" cy="544139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2910" y="4833590"/>
              <a:ext cx="1107973" cy="542616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5376" y="4443114"/>
              <a:ext cx="1150148" cy="1301455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4443" y="4652638"/>
              <a:ext cx="826323" cy="90954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3129155" y="4246242"/>
              <a:ext cx="2120978" cy="1895574"/>
              <a:chOff x="13129155" y="4246242"/>
              <a:chExt cx="2120978" cy="1895574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129155" y="4246242"/>
                <a:ext cx="2120978" cy="189557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571066" y="4048471"/>
              <a:ext cx="2622496" cy="1871816"/>
              <a:chOff x="10571066" y="4048471"/>
              <a:chExt cx="2622496" cy="1871816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571066" y="4048471"/>
                <a:ext cx="2622496" cy="1871816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97910" y="4493781"/>
              <a:ext cx="1049815" cy="1280122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82839" y="4464837"/>
              <a:ext cx="1068074" cy="1284998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72021" y="6946135"/>
            <a:ext cx="10892292" cy="214629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08311" y="1853081"/>
            <a:ext cx="8357191" cy="820779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08311" y="2574927"/>
            <a:ext cx="7543497" cy="816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982" y="544013"/>
            <a:ext cx="2967541" cy="67698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58" y="1220958"/>
            <a:ext cx="16330999" cy="55418"/>
            <a:chOff x="977358" y="1220958"/>
            <a:chExt cx="16330999" cy="5541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1220958"/>
              <a:ext cx="16330999" cy="554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358" y="9397468"/>
            <a:ext cx="16330999" cy="55418"/>
            <a:chOff x="977358" y="9397468"/>
            <a:chExt cx="16330999" cy="5541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358" y="9397468"/>
              <a:ext cx="16330999" cy="5541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9239" y="697652"/>
            <a:ext cx="4057371" cy="41404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021" y="7146136"/>
            <a:ext cx="10692292" cy="214629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3497" y="1624506"/>
            <a:ext cx="9887808" cy="8212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8306" y="2346354"/>
            <a:ext cx="7344416" cy="81392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016843" y="3312768"/>
            <a:ext cx="3660179" cy="3660179"/>
            <a:chOff x="4016843" y="3312768"/>
            <a:chExt cx="3660179" cy="366017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6843" y="3312768"/>
              <a:ext cx="3660179" cy="3660179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4171" y="4447126"/>
            <a:ext cx="2815227" cy="142003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350860" y="3312768"/>
            <a:ext cx="3660179" cy="3660179"/>
            <a:chOff x="7350860" y="3312768"/>
            <a:chExt cx="3660179" cy="366017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0860" y="3312768"/>
              <a:ext cx="3660179" cy="366017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8190" y="4437603"/>
            <a:ext cx="3166317" cy="142956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684883" y="3312768"/>
            <a:ext cx="3660179" cy="3660179"/>
            <a:chOff x="10684883" y="3312768"/>
            <a:chExt cx="3660179" cy="366017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4883" y="3312768"/>
              <a:ext cx="3660179" cy="366017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22228" y="4123317"/>
            <a:ext cx="3149507" cy="2073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사용자 지정</PresentationFormat>
  <Paragraphs>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officegen</dc:creator>
  <cp:lastModifiedBy>happy</cp:lastModifiedBy>
  <cp:revision>17</cp:revision>
  <dcterms:created xsi:type="dcterms:W3CDTF">2022-03-23T13:03:00Z</dcterms:created>
  <dcterms:modified xsi:type="dcterms:W3CDTF">2022-04-06T06:30:08Z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