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301" r:id="rId2"/>
    <p:sldId id="312" r:id="rId3"/>
    <p:sldId id="313" r:id="rId4"/>
    <p:sldId id="317" r:id="rId5"/>
    <p:sldId id="305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deint" initials="j" lastIdx="1" clrIdx="0">
    <p:extLst>
      <p:ext uri="{19B8F6BF-5375-455C-9EA6-DF929625EA0E}">
        <p15:presenceInfo xmlns:p15="http://schemas.microsoft.com/office/powerpoint/2012/main" userId="jadei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FFCC"/>
    <a:srgbClr val="00CC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2T11:58:38.057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EE860-C5B4-4744-A494-B194BC727F1F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DFA6D-B2FA-41E4-9808-B48C335C1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7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90403-2C41-47B8-917A-F6C0CD033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862DACC-B2AF-4505-949E-04BBA94A2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F43D14-179F-4018-9A42-C0CB23A5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9B2B-58BD-4047-B911-9D3A76144C85}" type="datetime1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D23EB0-E1EA-44EE-A28E-8CFC5D1F8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B1C92E-560E-4427-800D-6311692D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092-7FF4-4030-8B88-22A97EB27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764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F399E3-0733-4C32-94F0-F8C53454D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939567"/>
          </a:xfrm>
          <a:solidFill>
            <a:srgbClr val="16B1A9">
              <a:alpha val="9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defRPr lang="ko-KR" altLang="en-US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AF6A86-5B44-48AF-AB0C-2E3740FB5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7561E2-5D76-44A4-A454-8B43FB6D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ADEF-762E-4F81-BC34-D7D294110CBF}" type="datetime1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395DFD-CFE8-4228-8D9A-B9A0B0AE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35BE2F-07C8-44E6-A545-8ED6AA41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1051" y="6422107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altLang="ko-KR"/>
              <a:t>- </a:t>
            </a:r>
            <a:fld id="{F6C89092-7FF4-4030-8B88-22A97EB272CD}" type="slidenum">
              <a:rPr lang="ko-KR" altLang="en-US" smtClean="0"/>
              <a:pPr/>
              <a:t>‹#›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FB20EC2B-CBD8-4CEF-9B19-72949FD2B4CB}"/>
              </a:ext>
            </a:extLst>
          </p:cNvPr>
          <p:cNvSpPr txBox="1">
            <a:spLocks/>
          </p:cNvSpPr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16B1A9">
              <a:alpha val="90000"/>
            </a:srgbClr>
          </a:solidFill>
          <a:ln w="762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200" b="1" kern="1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	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2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76CE8C-0F8F-465B-92AF-A1A65E85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F322D81-C5CB-4DEC-ABAB-1D999E6BD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8A256E-CB83-4A70-BA92-E048C4EA1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EDC2-244F-432B-9991-EC61E0DA2338}" type="datetime1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197C92-EFAB-480A-AA1B-AD5D3FB1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949259-A05A-4349-8223-B8AA823D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092-7FF4-4030-8B88-22A97EB27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2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6A19D7-9B0B-4571-B1BD-0F09A8AD3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D477DA-AA84-4C96-AE2B-0CFC9014A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4F10D4D-667F-42F6-9759-022C1DBBF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9B813F-D52B-4CB4-9C14-DE6DF178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630E-6CE1-4449-AB46-B79D4E0281F6}" type="datetime1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758D77-3BCD-44CB-9B79-667F9048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164BEA-AEA1-4EE4-988B-F8844C62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092-7FF4-4030-8B88-22A97EB27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449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6F77CB-18F5-4EA3-8963-5913AFD3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15BC19-EEB1-4953-ABB1-792F5BCA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534BE9B-F5B8-40F2-AF38-75DECC816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BD6E4FF-0A66-4A3B-B6EB-F238A1B13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EDD6A37-2399-4DBE-83A0-0DDE38477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16BFA48-2D9A-44E3-9943-F21B2E34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3FC2-76A8-4410-AF0C-D4B7D04BB124}" type="datetime1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5DC187F-A051-4840-813A-42C1512C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673F65E-34AE-48F2-96BD-2DC87D24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092-7FF4-4030-8B88-22A97EB27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60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D87E9B-93A0-4010-A9A7-77E1BA3E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2199A51-0323-4A8C-A83E-FA272C9F7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58BD7-18CA-4648-A5C8-9FD5ABC97D24}" type="datetime1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04D9855-17B6-46EE-9B63-328DA7A7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D9DF5BB-13BE-4E18-BA85-39CD3950B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092-7FF4-4030-8B88-22A97EB27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66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F67DB1E-7F65-4E78-90EA-482656973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A982-84F7-4664-BA48-3C1CB95F2480}" type="datetime1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853D91C-CDCD-474C-B290-76E16FD5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90FBF43-C86B-4AE9-9505-262A5B6A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092-7FF4-4030-8B88-22A97EB27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69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DC8D4A-1184-44AC-AE9D-5323ECFA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4009BA-58C6-4A0A-B6B2-A8C876030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A19984-B3C7-4E20-A219-EF4576C1A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549E3F6-036E-4FBF-AFB0-1F67B81F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BDFD-C0B2-4E6D-9C62-39404F5EB7F8}" type="datetime1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44D0CF3-1F36-48B6-ADD8-B029B9A5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90FA4E-EFAC-4869-9481-5CAAACDA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092-7FF4-4030-8B88-22A97EB27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29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293FFC-C945-4746-8DD7-F6C63FE3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E758077-070B-4224-A75E-B9081C425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92F9733-0DF3-4817-98B7-7CAE93516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CD4990D-2362-4F61-BF82-173564C9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6B39-4198-472B-88D5-AD894FDEFFBA}" type="datetime1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F57CB54-A758-4F1B-BB9C-E3C9EE84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E188529-7EA2-4233-BFE6-D44A7D49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092-7FF4-4030-8B88-22A97EB27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57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C6ADF9-B971-4224-B5AA-C6053F6A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6EB4D2-1D64-47C9-99F4-1CF8E81D7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D81ED2-3300-4BD4-8165-CE2F4D028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92522-D274-44DB-8994-946578C8F918}" type="datetime1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71984B-F504-42D5-9DF5-8DFEF5EEE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BF8B03-9CC7-4A0A-BCC3-C4DFD4119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092-7FF4-4030-8B88-22A97EB27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120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B20D1-F459-4B99-8482-7BABC8A7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03"/>
            <a:ext cx="12192000" cy="939567"/>
          </a:xfrm>
        </p:spPr>
        <p:txBody>
          <a:bodyPr/>
          <a:lstStyle/>
          <a:p>
            <a:pPr algn="l"/>
            <a:r>
              <a:rPr lang="en-US" altLang="ko-KR" dirty="0">
                <a:ea typeface="Noto Sans KR" panose="020B0500000000000000"/>
              </a:rPr>
              <a:t>	</a:t>
            </a:r>
            <a:r>
              <a:rPr lang="ko-KR" altLang="en-US" dirty="0" err="1" smtClean="0">
                <a:ea typeface="Noto Sans KR" panose="020B0500000000000000"/>
              </a:rPr>
              <a:t>영국생강차</a:t>
            </a:r>
            <a:r>
              <a:rPr lang="ko-KR" altLang="en-US" dirty="0" smtClean="0">
                <a:ea typeface="Noto Sans KR" panose="020B0500000000000000"/>
              </a:rPr>
              <a:t> </a:t>
            </a:r>
            <a:r>
              <a:rPr lang="en-US" altLang="ko-KR" dirty="0" smtClean="0">
                <a:ea typeface="Noto Sans KR" panose="020B0500000000000000"/>
              </a:rPr>
              <a:t>DALGETY  </a:t>
            </a:r>
            <a:endParaRPr lang="ko-KR" altLang="en-US" dirty="0">
              <a:ea typeface="Noto Sans KR" panose="020B05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FC440-5060-40E7-B3C7-61B3DDD6DF15}"/>
              </a:ext>
            </a:extLst>
          </p:cNvPr>
          <p:cNvSpPr txBox="1"/>
          <p:nvPr/>
        </p:nvSpPr>
        <p:spPr>
          <a:xfrm>
            <a:off x="642208" y="1067450"/>
            <a:ext cx="1090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latin typeface="Noto Sans KR" panose="020B0500000000000000" pitchFamily="34" charset="-127"/>
                <a:ea typeface="Noto Sans KR" panose="020B0500000000000000" pitchFamily="34" charset="-127"/>
              </a:rPr>
              <a:t>영국과 유럽 북</a:t>
            </a:r>
            <a:r>
              <a:rPr lang="en-US" altLang="ko-KR" sz="2000" dirty="0" smtClean="0">
                <a:latin typeface="Noto Sans KR" panose="020B0500000000000000" pitchFamily="34" charset="-127"/>
                <a:ea typeface="Noto Sans KR" panose="020B0500000000000000" pitchFamily="34" charset="-127"/>
              </a:rPr>
              <a:t>,</a:t>
            </a:r>
            <a:r>
              <a:rPr lang="ko-KR" altLang="en-US" sz="2000" dirty="0" smtClean="0">
                <a:latin typeface="Noto Sans KR" panose="020B0500000000000000" pitchFamily="34" charset="-127"/>
                <a:ea typeface="Noto Sans KR" panose="020B0500000000000000" pitchFamily="34" charset="-127"/>
              </a:rPr>
              <a:t>중미 </a:t>
            </a:r>
            <a:r>
              <a:rPr lang="en-US" altLang="ko-KR" sz="2000" dirty="0" smtClean="0">
                <a:latin typeface="Noto Sans KR" panose="020B0500000000000000" pitchFamily="34" charset="-127"/>
                <a:ea typeface="Noto Sans KR" panose="020B0500000000000000" pitchFamily="34" charset="-127"/>
              </a:rPr>
              <a:t>Herbal Tea</a:t>
            </a:r>
            <a:r>
              <a:rPr lang="ko-KR" altLang="en-US" sz="2000" dirty="0" smtClean="0">
                <a:latin typeface="Noto Sans KR" panose="020B0500000000000000" pitchFamily="34" charset="-127"/>
                <a:ea typeface="Noto Sans KR" panose="020B0500000000000000" pitchFamily="34" charset="-127"/>
              </a:rPr>
              <a:t> 시장을 선도하는 </a:t>
            </a:r>
            <a:r>
              <a:rPr lang="en-US" altLang="ko-KR" sz="2000" dirty="0" smtClean="0">
                <a:latin typeface="Noto Sans KR" panose="020B0500000000000000" pitchFamily="34" charset="-127"/>
                <a:ea typeface="Noto Sans KR" panose="020B0500000000000000" pitchFamily="34" charset="-127"/>
              </a:rPr>
              <a:t>DALGETY </a:t>
            </a:r>
            <a:r>
              <a:rPr lang="ko-KR" altLang="en-US" sz="2000" dirty="0" smtClean="0">
                <a:latin typeface="Noto Sans KR" panose="020B0500000000000000" pitchFamily="34" charset="-127"/>
                <a:ea typeface="Noto Sans KR" panose="020B0500000000000000" pitchFamily="34" charset="-127"/>
              </a:rPr>
              <a:t>社</a:t>
            </a:r>
            <a:endParaRPr lang="ko-KR" altLang="en-US" sz="2000" dirty="0"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5C9F94-4E0A-4F1A-90EC-B097EAB4A00E}"/>
              </a:ext>
            </a:extLst>
          </p:cNvPr>
          <p:cNvSpPr txBox="1"/>
          <p:nvPr/>
        </p:nvSpPr>
        <p:spPr>
          <a:xfrm>
            <a:off x="4104532" y="2363669"/>
            <a:ext cx="74452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16B1A9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본사가 영국에 위치한 </a:t>
            </a:r>
            <a:r>
              <a:rPr lang="en-US" altLang="ko-KR" b="1" dirty="0" smtClean="0">
                <a:solidFill>
                  <a:srgbClr val="16B1A9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DALGETY </a:t>
            </a:r>
            <a:r>
              <a:rPr lang="ko-KR" altLang="en-US" b="1" dirty="0" smtClean="0">
                <a:solidFill>
                  <a:srgbClr val="16B1A9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社는 수십년 동안 허브 티 만을 만들며 유럽 과 북</a:t>
            </a:r>
            <a:r>
              <a:rPr lang="en-US" altLang="ko-KR" b="1" dirty="0" smtClean="0">
                <a:solidFill>
                  <a:srgbClr val="16B1A9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,</a:t>
            </a:r>
            <a:r>
              <a:rPr lang="ko-KR" altLang="en-US" b="1" dirty="0" smtClean="0">
                <a:solidFill>
                  <a:srgbClr val="16B1A9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중미에서 인정받는 유명한 허브 티 브랜드입니다</a:t>
            </a:r>
            <a:r>
              <a:rPr lang="en-US" altLang="ko-KR" b="1" dirty="0" smtClean="0">
                <a:solidFill>
                  <a:srgbClr val="16B1A9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</a:p>
          <a:p>
            <a:endParaRPr lang="en-US" altLang="ko-KR" b="1" dirty="0" smtClean="0">
              <a:solidFill>
                <a:srgbClr val="16B1A9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r>
              <a:rPr lang="en-US" altLang="ko-KR" b="1" dirty="0" smtClean="0">
                <a:solidFill>
                  <a:srgbClr val="16B1A9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DALGETY </a:t>
            </a:r>
            <a:r>
              <a:rPr lang="ko-KR" altLang="en-US" b="1" dirty="0" smtClean="0">
                <a:solidFill>
                  <a:srgbClr val="16B1A9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社는 끊임없는 연구 개발로 새로운 방식의 차 제조법을 완성하였고 </a:t>
            </a:r>
            <a:r>
              <a:rPr lang="ko-KR" altLang="en-US" b="1" dirty="0" err="1" smtClean="0">
                <a:solidFill>
                  <a:srgbClr val="16B1A9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유기농</a:t>
            </a:r>
            <a:r>
              <a:rPr lang="ko-KR" altLang="en-US" b="1" dirty="0" smtClean="0">
                <a:solidFill>
                  <a:srgbClr val="16B1A9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제품을 과립형태로 만들면서 그 향과 맛을 유지하는 법을 개발해 냈습니다</a:t>
            </a:r>
            <a:r>
              <a:rPr lang="en-US" altLang="ko-KR" b="1" dirty="0" smtClean="0">
                <a:solidFill>
                  <a:srgbClr val="16B1A9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</a:p>
          <a:p>
            <a:endParaRPr lang="en-US" altLang="ko-KR" b="1" dirty="0" smtClean="0">
              <a:solidFill>
                <a:srgbClr val="16B1A9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  <a:p>
            <a:r>
              <a:rPr lang="ko-KR" altLang="en-US" b="1" dirty="0" smtClean="0">
                <a:solidFill>
                  <a:srgbClr val="16B1A9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정통 방식의 </a:t>
            </a:r>
            <a:r>
              <a:rPr lang="ko-KR" altLang="en-US" b="1" dirty="0" err="1" smtClean="0">
                <a:solidFill>
                  <a:srgbClr val="16B1A9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티백</a:t>
            </a:r>
            <a:r>
              <a:rPr lang="ko-KR" altLang="en-US" b="1" dirty="0" smtClean="0">
                <a:solidFill>
                  <a:srgbClr val="16B1A9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차 뿐 아니라 빠르고 간편하게 즐기고 싶어하는 현대인들을 위한 즉석에서 바로 마실 수 있는 차로 개발하여 남녀노소 모두 즐길 수 있는 제품으로 거듭났습니다</a:t>
            </a:r>
            <a:r>
              <a:rPr lang="en-US" altLang="ko-KR" b="1" dirty="0" smtClean="0">
                <a:solidFill>
                  <a:srgbClr val="16B1A9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.</a:t>
            </a:r>
            <a:r>
              <a:rPr lang="ko-KR" altLang="en-US" b="1" dirty="0" smtClean="0">
                <a:solidFill>
                  <a:srgbClr val="16B1A9"/>
                </a:solidFill>
                <a:latin typeface="Noto Sans KR" panose="020B0500000000000000" pitchFamily="34" charset="-127"/>
                <a:ea typeface="Noto Sans KR" panose="020B0500000000000000" pitchFamily="34" charset="-127"/>
              </a:rPr>
              <a:t> </a:t>
            </a:r>
            <a:endParaRPr lang="en-US" altLang="ko-KR" b="1" dirty="0">
              <a:solidFill>
                <a:srgbClr val="16B1A9"/>
              </a:solidFill>
              <a:latin typeface="Noto Sans KR" panose="020B0500000000000000" pitchFamily="34" charset="-127"/>
              <a:ea typeface="Noto Sans KR" panose="020B0500000000000000" pitchFamily="34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30DFAB2-0E7A-45CC-84A9-34487AA9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- </a:t>
            </a:r>
            <a:fld id="{F6C89092-7FF4-4030-8B88-22A97EB272CD}" type="slidenum">
              <a:rPr lang="ko-KR" altLang="en-US" smtClean="0"/>
              <a:pPr/>
              <a:t>1</a:t>
            </a:fld>
            <a:r>
              <a:rPr lang="ko-KR" altLang="en-US" dirty="0"/>
              <a:t> </a:t>
            </a:r>
            <a:r>
              <a:rPr lang="en-US" altLang="ko-KR" dirty="0"/>
              <a:t>-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08" y="1801564"/>
            <a:ext cx="3030953" cy="428653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4733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4777" y="1808668"/>
            <a:ext cx="5569547" cy="3589796"/>
          </a:xfrm>
        </p:spPr>
        <p:txBody>
          <a:bodyPr>
            <a:normAutofit/>
          </a:bodyPr>
          <a:lstStyle/>
          <a:p>
            <a:r>
              <a:rPr lang="ko-KR" altLang="en-US" sz="2200" dirty="0" err="1" smtClean="0">
                <a:latin typeface="Noto Sans KR" panose="020B0500000000000000"/>
              </a:rPr>
              <a:t>달게티</a:t>
            </a:r>
            <a:r>
              <a:rPr lang="ko-KR" altLang="en-US" sz="2200" dirty="0" smtClean="0">
                <a:latin typeface="Noto Sans KR" panose="020B0500000000000000"/>
              </a:rPr>
              <a:t> 社는 영국 유럽 북</a:t>
            </a:r>
            <a:r>
              <a:rPr lang="en-US" altLang="ko-KR" sz="2200" dirty="0" smtClean="0">
                <a:latin typeface="Noto Sans KR" panose="020B0500000000000000"/>
              </a:rPr>
              <a:t>,</a:t>
            </a:r>
            <a:r>
              <a:rPr lang="ko-KR" altLang="en-US" sz="2200" dirty="0" smtClean="0">
                <a:latin typeface="Noto Sans KR" panose="020B0500000000000000"/>
              </a:rPr>
              <a:t>중미 등에 제품을 판매하고 있으며 이미 서구권에서는 잘 알려진 제품이며 시장성은 검증이 된 제품입니다</a:t>
            </a:r>
            <a:r>
              <a:rPr lang="en-US" altLang="ko-KR" sz="2200" dirty="0" smtClean="0">
                <a:latin typeface="Noto Sans KR" panose="020B0500000000000000"/>
              </a:rPr>
              <a:t>.</a:t>
            </a:r>
            <a:r>
              <a:rPr lang="ko-KR" altLang="en-US" sz="2200" dirty="0" smtClean="0">
                <a:latin typeface="Noto Sans KR" panose="020B0500000000000000"/>
              </a:rPr>
              <a:t> </a:t>
            </a:r>
            <a:endParaRPr lang="en-US" altLang="ko-KR" sz="2200" dirty="0" smtClean="0">
              <a:latin typeface="Noto Sans KR" panose="020B0500000000000000"/>
            </a:endParaRPr>
          </a:p>
          <a:p>
            <a:pPr marL="0" indent="0">
              <a:buNone/>
            </a:pPr>
            <a:endParaRPr lang="en-US" altLang="ko-KR" sz="2200" dirty="0" smtClean="0">
              <a:latin typeface="Noto Sans KR" panose="020B0500000000000000"/>
            </a:endParaRPr>
          </a:p>
          <a:p>
            <a:r>
              <a:rPr lang="ko-KR" altLang="en-US" sz="2400" dirty="0" err="1" smtClean="0">
                <a:latin typeface="Noto Sans KR" panose="020B0500000000000000"/>
              </a:rPr>
              <a:t>달게티</a:t>
            </a:r>
            <a:r>
              <a:rPr lang="ko-KR" altLang="en-US" sz="2400" dirty="0" smtClean="0">
                <a:latin typeface="Noto Sans KR" panose="020B0500000000000000"/>
              </a:rPr>
              <a:t> 社의 </a:t>
            </a:r>
            <a:r>
              <a:rPr lang="ko-KR" altLang="en-US" sz="2400" dirty="0" err="1" smtClean="0">
                <a:latin typeface="Noto Sans KR" panose="020B0500000000000000"/>
              </a:rPr>
              <a:t>유기농</a:t>
            </a:r>
            <a:r>
              <a:rPr lang="ko-KR" altLang="en-US" sz="2400" dirty="0" smtClean="0">
                <a:latin typeface="Noto Sans KR" panose="020B0500000000000000"/>
              </a:rPr>
              <a:t> 천연 재료를 독자 기술로 과립형으로 농축하여 만든 제품이며 편리함과 천연 재료의 풍미와 맛을 모두 잡은 제품입니다</a:t>
            </a:r>
            <a:r>
              <a:rPr lang="en-US" altLang="ko-KR" dirty="0" smtClean="0">
                <a:latin typeface="Noto Sans KR" panose="020B0500000000000000"/>
              </a:rPr>
              <a:t>.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 </a:t>
            </a:r>
            <a:fld id="{F6C89092-7FF4-4030-8B88-22A97EB272CD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09" y="1529541"/>
            <a:ext cx="6222077" cy="414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21CB20D1-F459-4B99-8482-7BABC8A7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>
                <a:ea typeface="Noto Sans KR" panose="020B0500000000000000"/>
              </a:rPr>
              <a:t>	</a:t>
            </a:r>
            <a:r>
              <a:rPr lang="ko-KR" altLang="en-US" dirty="0" err="1" smtClean="0">
                <a:ea typeface="Noto Sans KR" panose="020B0500000000000000"/>
              </a:rPr>
              <a:t>영국생강차</a:t>
            </a:r>
            <a:r>
              <a:rPr lang="ko-KR" altLang="en-US" dirty="0" smtClean="0">
                <a:ea typeface="Noto Sans KR" panose="020B0500000000000000"/>
              </a:rPr>
              <a:t> </a:t>
            </a:r>
            <a:r>
              <a:rPr lang="en-US" altLang="ko-KR" dirty="0" smtClean="0">
                <a:ea typeface="Noto Sans KR" panose="020B0500000000000000"/>
              </a:rPr>
              <a:t>DALGETY  </a:t>
            </a:r>
            <a:endParaRPr lang="ko-KR" altLang="en-US" dirty="0">
              <a:ea typeface="Noto Sans KR" panose="020B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98541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/>
              <a:t>      왜 과립인가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4" y="1177562"/>
            <a:ext cx="6527007" cy="4351338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 </a:t>
            </a:r>
            <a:fld id="{F6C89092-7FF4-4030-8B88-22A97EB272CD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9035" y="1733372"/>
            <a:ext cx="5075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/>
                <a:ea typeface="맑은 고딕" panose="020B0503020000020004" pitchFamily="50" charset="-127"/>
              </a:rPr>
              <a:t>과립형 제품은 물에 잘 녹는 특성으로</a:t>
            </a:r>
            <a:r>
              <a:rPr kumimoji="0" lang="ko-KR" alt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/>
                <a:ea typeface="맑은 고딕" panose="020B0503020000020004" pitchFamily="50" charset="-127"/>
              </a:rPr>
              <a:t> </a:t>
            </a:r>
            <a:r>
              <a:rPr lang="ko-KR" altLang="en-US" sz="2400" b="1" noProof="0" dirty="0" smtClean="0">
                <a:solidFill>
                  <a:prstClr val="black"/>
                </a:solidFill>
                <a:latin typeface="Noto Sans KR" panose="020B0500000000000000"/>
                <a:ea typeface="맑은 고딕" panose="020B0503020000020004" pitchFamily="50" charset="-127"/>
              </a:rPr>
              <a:t>겨울에 뜨거운 차는 물론이고 여름엔 얼음과 함께 차가운 차로 즐기실 수 있습니다</a:t>
            </a:r>
            <a:r>
              <a:rPr lang="en-US" altLang="ko-KR" sz="2400" b="1" noProof="0" dirty="0" smtClean="0">
                <a:solidFill>
                  <a:prstClr val="black"/>
                </a:solidFill>
                <a:latin typeface="Noto Sans KR" panose="020B0500000000000000"/>
                <a:ea typeface="맑은 고딕" panose="020B0503020000020004" pitchFamily="50" charset="-127"/>
              </a:rPr>
              <a:t>.</a:t>
            </a:r>
            <a:r>
              <a:rPr lang="en-US" altLang="ko-KR" sz="2400" b="1" dirty="0">
                <a:solidFill>
                  <a:prstClr val="black"/>
                </a:solidFill>
                <a:latin typeface="Noto Sans KR" panose="020B0500000000000000"/>
                <a:ea typeface="맑은 고딕" panose="020B0503020000020004" pitchFamily="50" charset="-127"/>
              </a:rPr>
              <a:t> </a:t>
            </a:r>
            <a:endParaRPr lang="en-US" altLang="ko-KR" sz="2400" b="1" dirty="0" smtClean="0">
              <a:solidFill>
                <a:prstClr val="black"/>
              </a:solidFill>
              <a:latin typeface="Noto Sans KR" panose="020B0500000000000000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400" b="1" dirty="0">
              <a:solidFill>
                <a:prstClr val="black"/>
              </a:solidFill>
              <a:latin typeface="Noto Sans KR" panose="020B0500000000000000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Noto Sans KR" panose="020B0500000000000000"/>
                <a:ea typeface="맑은 고딕" panose="020B0503020000020004" pitchFamily="50" charset="-127"/>
              </a:rPr>
              <a:t>액상 제품과 달리 상온 보관이 가능하기 때문에 언제 어디서든 간편하게 즐길 수 있습니다</a:t>
            </a:r>
            <a:r>
              <a:rPr lang="en-US" altLang="ko-KR" sz="2400" b="1" dirty="0" smtClean="0">
                <a:solidFill>
                  <a:prstClr val="black"/>
                </a:solidFill>
                <a:latin typeface="Noto Sans KR" panose="020B0500000000000000"/>
                <a:ea typeface="맑은 고딕" panose="020B0503020000020004" pitchFamily="50" charset="-127"/>
              </a:rPr>
              <a:t>. </a:t>
            </a:r>
            <a:endParaRPr lang="en-US" altLang="ko-KR" sz="2400" b="1" noProof="0" dirty="0" smtClean="0">
              <a:solidFill>
                <a:prstClr val="black"/>
              </a:solidFill>
              <a:latin typeface="Noto Sans KR" panose="020B050000000000000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550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6" y="2762755"/>
            <a:ext cx="2410209" cy="274026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21CB20D1-F459-4B99-8482-7BABC8A7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9567"/>
          </a:xfrm>
        </p:spPr>
        <p:txBody>
          <a:bodyPr/>
          <a:lstStyle/>
          <a:p>
            <a:pPr algn="l"/>
            <a:r>
              <a:rPr lang="en-US" altLang="ko-KR" dirty="0">
                <a:ea typeface="Noto Sans KR" panose="020B0500000000000000"/>
              </a:rPr>
              <a:t>	Products in Business</a:t>
            </a:r>
            <a:endParaRPr lang="ko-KR" altLang="en-US" dirty="0">
              <a:ea typeface="Noto Sans KR" panose="020B05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4FC440-5060-40E7-B3C7-61B3DDD6DF15}"/>
              </a:ext>
            </a:extLst>
          </p:cNvPr>
          <p:cNvSpPr txBox="1"/>
          <p:nvPr/>
        </p:nvSpPr>
        <p:spPr>
          <a:xfrm>
            <a:off x="642208" y="1067450"/>
            <a:ext cx="1090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영국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DALGETY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사 제품 국내 독점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공급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국내상표출원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40-2021-0114303) 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KR" panose="020B0500000000000000" pitchFamily="34" charset="-127"/>
              <a:ea typeface="Noto Sans KR" panose="020B0500000000000000" pitchFamily="34" charset="-127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5C9F94-4E0A-4F1A-90EC-B097EAB4A00E}"/>
              </a:ext>
            </a:extLst>
          </p:cNvPr>
          <p:cNvSpPr txBox="1"/>
          <p:nvPr/>
        </p:nvSpPr>
        <p:spPr>
          <a:xfrm>
            <a:off x="6670933" y="2359955"/>
            <a:ext cx="525331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6B1A9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판매 제품 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16B1A9"/>
              </a:solidFill>
              <a:effectLst/>
              <a:uLnTx/>
              <a:uFillTx/>
              <a:latin typeface="Noto Sans KR" panose="020B0500000000000000" pitchFamily="34" charset="-127"/>
              <a:ea typeface="Noto Sans KR" panose="020B0500000000000000" pitchFamily="34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Ginger Herbal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Tea (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생강차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)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KR" panose="020B0500000000000000" pitchFamily="34" charset="-127"/>
              <a:ea typeface="Noto Sans KR" panose="020B0500000000000000" pitchFamily="34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Lemon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&amp;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Ginger Herbal Tea (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레몬생강차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Ginseng &amp; Ginger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H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erbal Tea (</a:t>
            </a:r>
            <a:r>
              <a:rPr kumimoji="0" lang="ko-KR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인삼생강차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)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KR" panose="020B0500000000000000" pitchFamily="34" charset="-127"/>
              <a:ea typeface="Noto Sans KR" panose="020B0500000000000000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rgbClr val="16B1A9"/>
              </a:solidFill>
              <a:effectLst/>
              <a:uLnTx/>
              <a:uFillTx/>
              <a:latin typeface="Noto Sans KR" panose="020B0500000000000000" pitchFamily="34" charset="-127"/>
              <a:ea typeface="Noto Sans KR" panose="020B0500000000000000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16B1A9"/>
              </a:solidFill>
              <a:effectLst/>
              <a:uLnTx/>
              <a:uFillTx/>
              <a:latin typeface="Noto Sans KR" panose="020B0500000000000000" pitchFamily="34" charset="-127"/>
              <a:ea typeface="Noto Sans KR" panose="020B0500000000000000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6B1A9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제품 특징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16B1A9"/>
              </a:solidFill>
              <a:effectLst/>
              <a:uLnTx/>
              <a:uFillTx/>
              <a:latin typeface="Noto Sans KR" panose="020B0500000000000000" pitchFamily="34" charset="-127"/>
              <a:ea typeface="Noto Sans KR" panose="020B0500000000000000" pitchFamily="34" charset="-127"/>
              <a:cs typeface="+mn-cs"/>
            </a:endParaRPr>
          </a:p>
          <a:p>
            <a:pPr marL="377825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60363" algn="l"/>
              </a:tabLst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73135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DALGETY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3135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사의 차별화된 방식으로 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135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제조하여 </a:t>
            </a: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73135"/>
              </a:solidFill>
              <a:effectLst/>
              <a:uLnTx/>
              <a:uFillTx/>
              <a:latin typeface="Noto Sans KR" panose="020B0500000000000000" pitchFamily="34" charset="-127"/>
              <a:ea typeface="Noto Sans KR" panose="020B0500000000000000" pitchFamily="34" charset="-127"/>
              <a:cs typeface="+mn-cs"/>
            </a:endParaRPr>
          </a:p>
          <a:p>
            <a:pPr marL="92075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135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     찬물에도 쉽게 녹는 과립형 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3135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생강차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73135"/>
              </a:solidFill>
              <a:effectLst/>
              <a:uLnTx/>
              <a:uFillTx/>
              <a:latin typeface="Noto Sans KR" panose="020B0500000000000000" pitchFamily="34" charset="-127"/>
              <a:ea typeface="Noto Sans KR" panose="020B0500000000000000" pitchFamily="34" charset="-127"/>
              <a:cs typeface="+mn-cs"/>
            </a:endParaRPr>
          </a:p>
          <a:p>
            <a:pPr marL="377825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60363" algn="l"/>
              </a:tabLst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3135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풍부한 </a:t>
            </a: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73135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생강맛과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3135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 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3135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꿀이 첨가된 제품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73135"/>
              </a:solidFill>
              <a:effectLst/>
              <a:uLnTx/>
              <a:uFillTx/>
              <a:latin typeface="Noto Sans KR" panose="020B0500000000000000" pitchFamily="34" charset="-127"/>
              <a:ea typeface="Noto Sans KR" panose="020B0500000000000000" pitchFamily="34" charset="-127"/>
              <a:cs typeface="+mn-cs"/>
            </a:endParaRPr>
          </a:p>
          <a:p>
            <a:pPr marL="377825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60363" algn="l"/>
              </a:tabLst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3135"/>
                </a:solidFill>
                <a:effectLst/>
                <a:uLnTx/>
                <a:uFillTx/>
                <a:latin typeface="Noto Sans KR" panose="020B0500000000000000" pitchFamily="34" charset="-127"/>
                <a:ea typeface="Noto Sans KR" panose="020B0500000000000000" pitchFamily="34" charset="-127"/>
                <a:cs typeface="+mn-cs"/>
              </a:rPr>
              <a:t>유기농 재료만을 사용한 천연제품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KR" panose="020B0500000000000000" pitchFamily="34" charset="-127"/>
              <a:ea typeface="Noto Sans KR" panose="020B0500000000000000" pitchFamily="34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30DFAB2-0E7A-45CC-84A9-34487AA9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 </a:t>
            </a:r>
            <a:fld id="{F6C89092-7FF4-4030-8B88-22A97EB272CD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ko-KR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930" y="2571649"/>
            <a:ext cx="3032716" cy="293137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28" y="2854376"/>
            <a:ext cx="2035690" cy="255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4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B20D1-F459-4B99-8482-7BABC8A7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4815"/>
            <a:ext cx="12192000" cy="939567"/>
          </a:xfrm>
        </p:spPr>
        <p:txBody>
          <a:bodyPr/>
          <a:lstStyle/>
          <a:p>
            <a:pPr algn="l"/>
            <a:r>
              <a:rPr lang="en-US" altLang="ko-KR" dirty="0">
                <a:ea typeface="Noto Sans KR" panose="020B0500000000000000"/>
              </a:rPr>
              <a:t>	</a:t>
            </a:r>
            <a:endParaRPr lang="ko-KR" altLang="en-US" dirty="0">
              <a:ea typeface="Noto Sans KR" panose="020B050000000000000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30DFAB2-0E7A-45CC-84A9-34487AA9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- </a:t>
            </a:r>
            <a:fld id="{F6C89092-7FF4-4030-8B88-22A97EB272CD}" type="slidenum">
              <a:rPr lang="ko-KR" altLang="en-US" smtClean="0"/>
              <a:pPr/>
              <a:t>5</a:t>
            </a:fld>
            <a:r>
              <a:rPr lang="ko-KR" altLang="en-US"/>
              <a:t> </a:t>
            </a:r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4" y="-72657"/>
            <a:ext cx="5418513" cy="693065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101" y="-74815"/>
            <a:ext cx="5420201" cy="69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39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232</Words>
  <Application>Microsoft Office PowerPoint</Application>
  <PresentationFormat>와이드스크린</PresentationFormat>
  <Paragraphs>34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Noto Sans KR</vt:lpstr>
      <vt:lpstr>맑은 고딕</vt:lpstr>
      <vt:lpstr>Arial</vt:lpstr>
      <vt:lpstr>Wingdings</vt:lpstr>
      <vt:lpstr>Office 테마</vt:lpstr>
      <vt:lpstr> 영국생강차 DALGETY  </vt:lpstr>
      <vt:lpstr> 영국생강차 DALGETY  </vt:lpstr>
      <vt:lpstr>      왜 과립인가?</vt:lpstr>
      <vt:lpstr> Products in Business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Jade International</dc:title>
  <dc:creator>mj kim</dc:creator>
  <cp:lastModifiedBy>wookjin lee</cp:lastModifiedBy>
  <cp:revision>80</cp:revision>
  <dcterms:created xsi:type="dcterms:W3CDTF">2022-07-07T09:15:20Z</dcterms:created>
  <dcterms:modified xsi:type="dcterms:W3CDTF">2023-07-10T06:17:10Z</dcterms:modified>
</cp:coreProperties>
</file>